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32404050" cy="43205400"/>
  <p:notesSz cx="7010400" cy="9296400"/>
  <p:defaultTextStyle>
    <a:defPPr>
      <a:defRPr lang="en-GB"/>
    </a:defPPr>
    <a:lvl1pPr algn="l" defTabSz="463550" rtl="0" eaLnBrk="0" fontAlgn="base" hangingPunct="0">
      <a:spcBef>
        <a:spcPct val="0"/>
      </a:spcBef>
      <a:spcAft>
        <a:spcPct val="0"/>
      </a:spcAft>
      <a:defRPr sz="4000" b="1"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68350" indent="-295275" algn="l" defTabSz="463550" rtl="0" eaLnBrk="0" fontAlgn="base" hangingPunct="0">
      <a:spcBef>
        <a:spcPct val="0"/>
      </a:spcBef>
      <a:spcAft>
        <a:spcPct val="0"/>
      </a:spcAft>
      <a:defRPr sz="4000" b="1"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81100" indent="-234950" algn="l" defTabSz="463550" rtl="0" eaLnBrk="0" fontAlgn="base" hangingPunct="0">
      <a:spcBef>
        <a:spcPct val="0"/>
      </a:spcBef>
      <a:spcAft>
        <a:spcPct val="0"/>
      </a:spcAft>
      <a:defRPr sz="4000" b="1"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54175" indent="-234950" algn="l" defTabSz="463550" rtl="0" eaLnBrk="0" fontAlgn="base" hangingPunct="0">
      <a:spcBef>
        <a:spcPct val="0"/>
      </a:spcBef>
      <a:spcAft>
        <a:spcPct val="0"/>
      </a:spcAft>
      <a:defRPr sz="4000" b="1"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127250" indent="-234950" algn="l" defTabSz="463550" rtl="0" eaLnBrk="0" fontAlgn="base" hangingPunct="0">
      <a:spcBef>
        <a:spcPct val="0"/>
      </a:spcBef>
      <a:spcAft>
        <a:spcPct val="0"/>
      </a:spcAft>
      <a:defRPr sz="4000" b="1"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sz="4000" b="1"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sz="4000" b="1"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sz="4000" b="1"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sz="4000" b="1"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789">
          <p15:clr>
            <a:srgbClr val="A4A3A4"/>
          </p15:clr>
        </p15:guide>
        <p15:guide id="2" orient="horz" pos="13607">
          <p15:clr>
            <a:srgbClr val="A4A3A4"/>
          </p15:clr>
        </p15:guide>
        <p15:guide id="3" orient="horz" pos="7258">
          <p15:clr>
            <a:srgbClr val="A4A3A4"/>
          </p15:clr>
        </p15:guide>
        <p15:guide id="4" orient="horz" pos="25740">
          <p15:clr>
            <a:srgbClr val="A4A3A4"/>
          </p15:clr>
        </p15:guide>
        <p15:guide id="5" orient="horz" pos="2495">
          <p15:clr>
            <a:srgbClr val="A4A3A4"/>
          </p15:clr>
        </p15:guide>
        <p15:guide id="6" pos="10206">
          <p15:clr>
            <a:srgbClr val="A4A3A4"/>
          </p15:clr>
        </p15:guide>
        <p15:guide id="7" pos="5108">
          <p15:clr>
            <a:srgbClr val="A4A3A4"/>
          </p15:clr>
        </p15:guide>
        <p15:guide id="8" pos="15303">
          <p15:clr>
            <a:srgbClr val="A4A3A4"/>
          </p15:clr>
        </p15:guide>
        <p15:guide id="9" pos="496">
          <p15:clr>
            <a:srgbClr val="A4A3A4"/>
          </p15:clr>
        </p15:guide>
        <p15:guide id="10" pos="1991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706">
          <p15:clr>
            <a:srgbClr val="A4A3A4"/>
          </p15:clr>
        </p15:guide>
        <p15:guide id="2" pos="47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99FFCC"/>
    <a:srgbClr val="FFFFCC"/>
    <a:srgbClr val="FFFF66"/>
    <a:srgbClr val="33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1829" autoAdjust="0"/>
  </p:normalViewPr>
  <p:slideViewPr>
    <p:cSldViewPr>
      <p:cViewPr>
        <p:scale>
          <a:sx n="30" d="100"/>
          <a:sy n="30" d="100"/>
        </p:scale>
        <p:origin x="420" y="24"/>
      </p:cViewPr>
      <p:guideLst>
        <p:guide orient="horz" pos="19789"/>
        <p:guide orient="horz" pos="13607"/>
        <p:guide orient="horz" pos="7258"/>
        <p:guide orient="horz" pos="25740"/>
        <p:guide orient="horz" pos="2495"/>
        <p:guide pos="10206"/>
        <p:guide pos="5108"/>
        <p:guide pos="15303"/>
        <p:guide pos="496"/>
        <p:guide pos="19915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706"/>
        <p:guide pos="474"/>
      </p:guideLst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157321CB-6E59-4279-9FD4-5A3F7D7F1D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21342" tIns="10671" rIns="21342" bIns="10671" rtlCol="0"/>
          <a:lstStyle>
            <a:lvl1pPr algn="l"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3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8787BF6-2957-4628-9858-DC6AD5F3B86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21342" tIns="10671" rIns="21342" bIns="10671" rtlCol="0"/>
          <a:lstStyle>
            <a:lvl1pPr algn="r"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300">
                <a:latin typeface="Arial" charset="0"/>
              </a:defRPr>
            </a:lvl1pPr>
          </a:lstStyle>
          <a:p>
            <a:pPr>
              <a:defRPr/>
            </a:pPr>
            <a:fld id="{1647E798-65C9-4412-B425-2F81F5E4B1A9}" type="datetimeFigureOut">
              <a:rPr lang="pt-BR"/>
              <a:pPr>
                <a:defRPr/>
              </a:pPr>
              <a:t>25/07/2019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DEC8A24-600B-4792-83CA-79D7E438B27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21342" tIns="10671" rIns="21342" bIns="10671" rtlCol="0" anchor="b"/>
          <a:lstStyle>
            <a:lvl1pPr algn="l"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3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BFA93C6-A751-4DC1-A274-A5C207DCBC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21342" tIns="10671" rIns="21342" bIns="106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300"/>
            </a:lvl1pPr>
          </a:lstStyle>
          <a:p>
            <a:pPr>
              <a:defRPr/>
            </a:pPr>
            <a:fld id="{6F3BED27-202E-40C2-BB57-FD5DB5A6696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>
            <a:extLst>
              <a:ext uri="{FF2B5EF4-FFF2-40B4-BE49-F238E27FC236}">
                <a16:creationId xmlns:a16="http://schemas.microsoft.com/office/drawing/2014/main" id="{C8CD573F-8FD4-4C99-BE15-24C4482E3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1342" tIns="10671" rIns="21342" bIns="10671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t-BR" altLang="pt-BR"/>
          </a:p>
        </p:txBody>
      </p:sp>
      <p:sp>
        <p:nvSpPr>
          <p:cNvPr id="3075" name="AutoShape 2">
            <a:extLst>
              <a:ext uri="{FF2B5EF4-FFF2-40B4-BE49-F238E27FC236}">
                <a16:creationId xmlns:a16="http://schemas.microsoft.com/office/drawing/2014/main" id="{5808FAB3-4A6A-4DFE-AB58-43815A2F2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21342" tIns="10671" rIns="21342" bIns="10671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t-BR" altLang="pt-BR"/>
          </a:p>
        </p:txBody>
      </p:sp>
      <p:sp>
        <p:nvSpPr>
          <p:cNvPr id="3076" name="AutoShape 3">
            <a:extLst>
              <a:ext uri="{FF2B5EF4-FFF2-40B4-BE49-F238E27FC236}">
                <a16:creationId xmlns:a16="http://schemas.microsoft.com/office/drawing/2014/main" id="{BB1EC011-4B9D-4423-AA56-6FC817607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21342" tIns="10671" rIns="21342" bIns="10671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t-BR" altLang="pt-BR"/>
          </a:p>
        </p:txBody>
      </p:sp>
      <p:sp>
        <p:nvSpPr>
          <p:cNvPr id="3077" name="AutoShape 4">
            <a:extLst>
              <a:ext uri="{FF2B5EF4-FFF2-40B4-BE49-F238E27FC236}">
                <a16:creationId xmlns:a16="http://schemas.microsoft.com/office/drawing/2014/main" id="{A2C0681C-9F7F-4C82-8CB9-2E95B6D8E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21342" tIns="10671" rIns="21342" bIns="10671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t-BR" altLang="pt-BR"/>
          </a:p>
        </p:txBody>
      </p:sp>
      <p:sp>
        <p:nvSpPr>
          <p:cNvPr id="3078" name="AutoShape 5">
            <a:extLst>
              <a:ext uri="{FF2B5EF4-FFF2-40B4-BE49-F238E27FC236}">
                <a16:creationId xmlns:a16="http://schemas.microsoft.com/office/drawing/2014/main" id="{F0C76E15-DF32-41FD-B48F-F1D2C2807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21342" tIns="10671" rIns="21342" bIns="10671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t-BR" altLang="pt-BR"/>
          </a:p>
        </p:txBody>
      </p:sp>
      <p:sp>
        <p:nvSpPr>
          <p:cNvPr id="3079" name="AutoShape 6">
            <a:extLst>
              <a:ext uri="{FF2B5EF4-FFF2-40B4-BE49-F238E27FC236}">
                <a16:creationId xmlns:a16="http://schemas.microsoft.com/office/drawing/2014/main" id="{DAD2CA45-75F4-4646-A017-9382900FA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21342" tIns="10671" rIns="21342" bIns="10671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t-BR" altLang="pt-BR"/>
          </a:p>
        </p:txBody>
      </p:sp>
      <p:sp>
        <p:nvSpPr>
          <p:cNvPr id="3080" name="Text Box 7">
            <a:extLst>
              <a:ext uri="{FF2B5EF4-FFF2-40B4-BE49-F238E27FC236}">
                <a16:creationId xmlns:a16="http://schemas.microsoft.com/office/drawing/2014/main" id="{BAA59A0F-FF91-4A19-B07A-675A2B006E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03847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21342" tIns="10671" rIns="21342" bIns="10671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t-BR"/>
          </a:p>
        </p:txBody>
      </p:sp>
      <p:sp>
        <p:nvSpPr>
          <p:cNvPr id="3081" name="Text Box 8">
            <a:extLst>
              <a:ext uri="{FF2B5EF4-FFF2-40B4-BE49-F238E27FC236}">
                <a16:creationId xmlns:a16="http://schemas.microsoft.com/office/drawing/2014/main" id="{F1B8F971-C440-40F4-9F87-327E4FA02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0338" y="0"/>
            <a:ext cx="3036887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21342" tIns="10671" rIns="21342" bIns="10671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t-BR"/>
          </a:p>
        </p:txBody>
      </p:sp>
      <p:sp>
        <p:nvSpPr>
          <p:cNvPr id="2058" name="Rectangle 9">
            <a:extLst>
              <a:ext uri="{FF2B5EF4-FFF2-40B4-BE49-F238E27FC236}">
                <a16:creationId xmlns:a16="http://schemas.microsoft.com/office/drawing/2014/main" id="{BB4A5E98-74FC-4876-87FE-73F841E75D96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5575" y="-2028825"/>
            <a:ext cx="6694488" cy="8929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" name="Rectangle 10">
            <a:extLst>
              <a:ext uri="{FF2B5EF4-FFF2-40B4-BE49-F238E27FC236}">
                <a16:creationId xmlns:a16="http://schemas.microsoft.com/office/drawing/2014/main" id="{DB810820-2949-486A-A914-37D790525A5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01675" y="4416425"/>
            <a:ext cx="5602288" cy="417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703" tIns="49742" rIns="95703" bIns="49742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/>
          </a:p>
        </p:txBody>
      </p:sp>
      <p:sp>
        <p:nvSpPr>
          <p:cNvPr id="3084" name="Text Box 11">
            <a:extLst>
              <a:ext uri="{FF2B5EF4-FFF2-40B4-BE49-F238E27FC236}">
                <a16:creationId xmlns:a16="http://schemas.microsoft.com/office/drawing/2014/main" id="{71C7E88B-91F4-45A4-B0D9-4293D378E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828088"/>
            <a:ext cx="3038475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21342" tIns="10671" rIns="21342" bIns="10671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t-BR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CD75931C-B421-4430-9A5C-601966D91B4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970338" y="8829675"/>
            <a:ext cx="303212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703" tIns="49742" rIns="95703" bIns="49742" numCol="1" anchor="b" anchorCtr="0" compatLnSpc="1">
            <a:prstTxWarp prst="textNoShape">
              <a:avLst/>
            </a:prstTxWarp>
          </a:bodyPr>
          <a:lstStyle>
            <a:lvl1pPr algn="r" defTabSz="107950"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168275" algn="l"/>
                <a:tab pos="336550" algn="l"/>
                <a:tab pos="506413" algn="l"/>
                <a:tab pos="674688" algn="l"/>
                <a:tab pos="844550" algn="l"/>
                <a:tab pos="1012825" algn="l"/>
                <a:tab pos="1182688" algn="l"/>
                <a:tab pos="1350963" algn="l"/>
                <a:tab pos="1519238" algn="l"/>
                <a:tab pos="1689100" algn="l"/>
                <a:tab pos="1857375" algn="l"/>
                <a:tab pos="2027238" algn="l"/>
                <a:tab pos="2195513" algn="l"/>
                <a:tab pos="2365375" algn="l"/>
                <a:tab pos="2533650" algn="l"/>
                <a:tab pos="2701925" algn="l"/>
                <a:tab pos="2871788" algn="l"/>
                <a:tab pos="3040063" algn="l"/>
                <a:tab pos="3209925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1pPr>
          </a:lstStyle>
          <a:p>
            <a:pPr>
              <a:defRPr/>
            </a:pPr>
            <a:fld id="{B82D27FD-7AC4-4BB9-82B3-35414D74D86E}" type="slidenum">
              <a:rPr lang="en-GB" altLang="pt-BR"/>
              <a:pPr>
                <a:defRPr/>
              </a:pPr>
              <a:t>‹nº›</a:t>
            </a:fld>
            <a:endParaRPr lang="en-GB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365096" algn="l" defTabSz="94603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38115" algn="l" defTabSz="94603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11134" algn="l" defTabSz="94603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84153" algn="l" defTabSz="94603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752" y="13421668"/>
            <a:ext cx="27544547" cy="9261848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1203" y="24483007"/>
            <a:ext cx="22681645" cy="11042109"/>
          </a:xfrm>
        </p:spPr>
        <p:txBody>
          <a:bodyPr/>
          <a:lstStyle>
            <a:lvl1pPr marL="0" indent="0" algn="ctr">
              <a:buNone/>
              <a:defRPr/>
            </a:lvl1pPr>
            <a:lvl2pPr marL="473019" indent="0" algn="ctr">
              <a:buNone/>
              <a:defRPr/>
            </a:lvl2pPr>
            <a:lvl3pPr marL="946038" indent="0" algn="ctr">
              <a:buNone/>
              <a:defRPr/>
            </a:lvl3pPr>
            <a:lvl4pPr marL="1419057" indent="0" algn="ctr">
              <a:buNone/>
              <a:defRPr/>
            </a:lvl4pPr>
            <a:lvl5pPr marL="1892076" indent="0" algn="ctr">
              <a:buNone/>
              <a:defRPr/>
            </a:lvl5pPr>
            <a:lvl6pPr marL="2365096" indent="0" algn="ctr">
              <a:buNone/>
              <a:defRPr/>
            </a:lvl6pPr>
            <a:lvl7pPr marL="2838115" indent="0" algn="ctr">
              <a:buNone/>
              <a:defRPr/>
            </a:lvl7pPr>
            <a:lvl8pPr marL="3311134" indent="0" algn="ctr">
              <a:buNone/>
              <a:defRPr/>
            </a:lvl8pPr>
            <a:lvl9pPr marL="3784153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23F0E8F-53A8-4C8B-807D-9D311B5C653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D2FE7-1C3A-4E60-A520-179D22E3C8DA}" type="slidenum">
              <a:rPr lang="en-GB" altLang="pt-BR"/>
              <a:pPr>
                <a:defRPr/>
              </a:pPr>
              <a:t>‹nº›</a:t>
            </a:fld>
            <a:endParaRPr lang="en-GB" altLang="pt-BR"/>
          </a:p>
        </p:txBody>
      </p:sp>
    </p:spTree>
    <p:extLst>
      <p:ext uri="{BB962C8B-B14F-4D97-AF65-F5344CB8AC3E}">
        <p14:creationId xmlns:p14="http://schemas.microsoft.com/office/powerpoint/2010/main" val="3782940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2FD431F-D708-462A-93FF-4ED7781EF95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179FF-C63E-4583-8038-CC06DC36DC85}" type="slidenum">
              <a:rPr lang="en-GB" altLang="pt-BR"/>
              <a:pPr>
                <a:defRPr/>
              </a:pPr>
              <a:t>‹nº›</a:t>
            </a:fld>
            <a:endParaRPr lang="en-GB" altLang="pt-BR"/>
          </a:p>
        </p:txBody>
      </p:sp>
    </p:spTree>
    <p:extLst>
      <p:ext uri="{BB962C8B-B14F-4D97-AF65-F5344CB8AC3E}">
        <p14:creationId xmlns:p14="http://schemas.microsoft.com/office/powerpoint/2010/main" val="2459299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315419" y="2060682"/>
            <a:ext cx="7115944" cy="36174087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965891" y="2060682"/>
            <a:ext cx="21186413" cy="36174087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65A3161-12EC-4F2D-9851-92672642B1B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B4EFB-BF25-4317-ABE4-14F0347CC8D1}" type="slidenum">
              <a:rPr lang="en-GB" altLang="pt-BR"/>
              <a:pPr>
                <a:defRPr/>
              </a:pPr>
              <a:t>‹nº›</a:t>
            </a:fld>
            <a:endParaRPr lang="en-GB" altLang="pt-BR"/>
          </a:p>
        </p:txBody>
      </p:sp>
    </p:spTree>
    <p:extLst>
      <p:ext uri="{BB962C8B-B14F-4D97-AF65-F5344CB8AC3E}">
        <p14:creationId xmlns:p14="http://schemas.microsoft.com/office/powerpoint/2010/main" val="2131582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08A9838-7F9E-4389-914A-02AB3F5B8F82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8E892-38AE-4DAA-81D6-A48705F6AD09}" type="slidenum">
              <a:rPr lang="en-GB" altLang="pt-BR"/>
              <a:pPr>
                <a:defRPr/>
              </a:pPr>
              <a:t>‹nº›</a:t>
            </a:fld>
            <a:endParaRPr lang="en-GB" altLang="pt-BR"/>
          </a:p>
        </p:txBody>
      </p:sp>
    </p:spTree>
    <p:extLst>
      <p:ext uri="{BB962C8B-B14F-4D97-AF65-F5344CB8AC3E}">
        <p14:creationId xmlns:p14="http://schemas.microsoft.com/office/powerpoint/2010/main" val="2603220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8886" y="27763111"/>
            <a:ext cx="27544547" cy="8580830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8886" y="18312180"/>
            <a:ext cx="27544547" cy="9450931"/>
          </a:xfrm>
        </p:spPr>
        <p:txBody>
          <a:bodyPr anchor="b"/>
          <a:lstStyle>
            <a:lvl1pPr marL="0" indent="0">
              <a:buNone/>
              <a:defRPr sz="2100"/>
            </a:lvl1pPr>
            <a:lvl2pPr marL="473019" indent="0">
              <a:buNone/>
              <a:defRPr sz="1900"/>
            </a:lvl2pPr>
            <a:lvl3pPr marL="946038" indent="0">
              <a:buNone/>
              <a:defRPr sz="1700"/>
            </a:lvl3pPr>
            <a:lvl4pPr marL="1419057" indent="0">
              <a:buNone/>
              <a:defRPr sz="1400"/>
            </a:lvl4pPr>
            <a:lvl5pPr marL="1892076" indent="0">
              <a:buNone/>
              <a:defRPr sz="1400"/>
            </a:lvl5pPr>
            <a:lvl6pPr marL="2365096" indent="0">
              <a:buNone/>
              <a:defRPr sz="1400"/>
            </a:lvl6pPr>
            <a:lvl7pPr marL="2838115" indent="0">
              <a:buNone/>
              <a:defRPr sz="1400"/>
            </a:lvl7pPr>
            <a:lvl8pPr marL="3311134" indent="0">
              <a:buNone/>
              <a:defRPr sz="1400"/>
            </a:lvl8pPr>
            <a:lvl9pPr marL="3784153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D1B1B90-2E59-4369-AA1D-8D9448DB5CB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F696C-1B90-4179-BA82-BF5D042A6E7C}" type="slidenum">
              <a:rPr lang="en-GB" altLang="pt-BR"/>
              <a:pPr>
                <a:defRPr/>
              </a:pPr>
              <a:t>‹nº›</a:t>
            </a:fld>
            <a:endParaRPr lang="en-GB" altLang="pt-BR"/>
          </a:p>
        </p:txBody>
      </p:sp>
    </p:spTree>
    <p:extLst>
      <p:ext uri="{BB962C8B-B14F-4D97-AF65-F5344CB8AC3E}">
        <p14:creationId xmlns:p14="http://schemas.microsoft.com/office/powerpoint/2010/main" val="907465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965890" y="10255333"/>
            <a:ext cx="14150329" cy="2797943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9336" y="10255333"/>
            <a:ext cx="14152028" cy="2797943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616D58-DF5C-44BE-B313-172C822D622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421C6-05F1-4B95-8D0A-B8204D14FF7A}" type="slidenum">
              <a:rPr lang="en-GB" altLang="pt-BR"/>
              <a:pPr>
                <a:defRPr/>
              </a:pPr>
              <a:t>‹nº›</a:t>
            </a:fld>
            <a:endParaRPr lang="en-GB" altLang="pt-BR"/>
          </a:p>
        </p:txBody>
      </p:sp>
    </p:spTree>
    <p:extLst>
      <p:ext uri="{BB962C8B-B14F-4D97-AF65-F5344CB8AC3E}">
        <p14:creationId xmlns:p14="http://schemas.microsoft.com/office/powerpoint/2010/main" val="4494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968" y="1730588"/>
            <a:ext cx="29162116" cy="7201167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968" y="9670459"/>
            <a:ext cx="14316843" cy="403162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3019" indent="0">
              <a:buNone/>
              <a:defRPr sz="2100" b="1"/>
            </a:lvl2pPr>
            <a:lvl3pPr marL="946038" indent="0">
              <a:buNone/>
              <a:defRPr sz="1900" b="1"/>
            </a:lvl3pPr>
            <a:lvl4pPr marL="1419057" indent="0">
              <a:buNone/>
              <a:defRPr sz="1700" b="1"/>
            </a:lvl4pPr>
            <a:lvl5pPr marL="1892076" indent="0">
              <a:buNone/>
              <a:defRPr sz="1700" b="1"/>
            </a:lvl5pPr>
            <a:lvl6pPr marL="2365096" indent="0">
              <a:buNone/>
              <a:defRPr sz="1700" b="1"/>
            </a:lvl6pPr>
            <a:lvl7pPr marL="2838115" indent="0">
              <a:buNone/>
              <a:defRPr sz="1700" b="1"/>
            </a:lvl7pPr>
            <a:lvl8pPr marL="3311134" indent="0">
              <a:buNone/>
              <a:defRPr sz="1700" b="1"/>
            </a:lvl8pPr>
            <a:lvl9pPr marL="3784153" indent="0">
              <a:buNone/>
              <a:defRPr sz="17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968" y="13702088"/>
            <a:ext cx="14316843" cy="2489321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1142" y="9670459"/>
            <a:ext cx="14321941" cy="403162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3019" indent="0">
              <a:buNone/>
              <a:defRPr sz="2100" b="1"/>
            </a:lvl2pPr>
            <a:lvl3pPr marL="946038" indent="0">
              <a:buNone/>
              <a:defRPr sz="1900" b="1"/>
            </a:lvl3pPr>
            <a:lvl4pPr marL="1419057" indent="0">
              <a:buNone/>
              <a:defRPr sz="1700" b="1"/>
            </a:lvl4pPr>
            <a:lvl5pPr marL="1892076" indent="0">
              <a:buNone/>
              <a:defRPr sz="1700" b="1"/>
            </a:lvl5pPr>
            <a:lvl6pPr marL="2365096" indent="0">
              <a:buNone/>
              <a:defRPr sz="1700" b="1"/>
            </a:lvl6pPr>
            <a:lvl7pPr marL="2838115" indent="0">
              <a:buNone/>
              <a:defRPr sz="1700" b="1"/>
            </a:lvl7pPr>
            <a:lvl8pPr marL="3311134" indent="0">
              <a:buNone/>
              <a:defRPr sz="1700" b="1"/>
            </a:lvl8pPr>
            <a:lvl9pPr marL="3784153" indent="0">
              <a:buNone/>
              <a:defRPr sz="17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1142" y="13702088"/>
            <a:ext cx="14321941" cy="2489321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62985E5-1385-49C0-94E1-780F3163744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D073C-3DDF-420C-92B3-593C61ECD0D5}" type="slidenum">
              <a:rPr lang="en-GB" altLang="pt-BR"/>
              <a:pPr>
                <a:defRPr/>
              </a:pPr>
              <a:t>‹nº›</a:t>
            </a:fld>
            <a:endParaRPr lang="en-GB" altLang="pt-BR"/>
          </a:p>
        </p:txBody>
      </p:sp>
    </p:spTree>
    <p:extLst>
      <p:ext uri="{BB962C8B-B14F-4D97-AF65-F5344CB8AC3E}">
        <p14:creationId xmlns:p14="http://schemas.microsoft.com/office/powerpoint/2010/main" val="2676605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B948145-148B-48E9-84E3-828762C7B52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A8BEA-60CF-421B-86B1-7E579C9434EE}" type="slidenum">
              <a:rPr lang="en-GB" altLang="pt-BR"/>
              <a:pPr>
                <a:defRPr/>
              </a:pPr>
              <a:t>‹nº›</a:t>
            </a:fld>
            <a:endParaRPr lang="en-GB" altLang="pt-BR"/>
          </a:p>
        </p:txBody>
      </p:sp>
    </p:spTree>
    <p:extLst>
      <p:ext uri="{BB962C8B-B14F-4D97-AF65-F5344CB8AC3E}">
        <p14:creationId xmlns:p14="http://schemas.microsoft.com/office/powerpoint/2010/main" val="1215042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EE9571F2-7E4D-4153-B50F-87D692C707D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CB94A-0679-4481-9F06-95EB1F6D5B14}" type="slidenum">
              <a:rPr lang="en-GB" altLang="pt-BR"/>
              <a:pPr>
                <a:defRPr/>
              </a:pPr>
              <a:t>‹nº›</a:t>
            </a:fld>
            <a:endParaRPr lang="en-GB" altLang="pt-BR"/>
          </a:p>
        </p:txBody>
      </p:sp>
    </p:spTree>
    <p:extLst>
      <p:ext uri="{BB962C8B-B14F-4D97-AF65-F5344CB8AC3E}">
        <p14:creationId xmlns:p14="http://schemas.microsoft.com/office/powerpoint/2010/main" val="2679435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968" y="1720973"/>
            <a:ext cx="10660322" cy="731974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8690" y="1720973"/>
            <a:ext cx="18114393" cy="3687433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968" y="9040718"/>
            <a:ext cx="10660322" cy="29554589"/>
          </a:xfrm>
        </p:spPr>
        <p:txBody>
          <a:bodyPr/>
          <a:lstStyle>
            <a:lvl1pPr marL="0" indent="0">
              <a:buNone/>
              <a:defRPr sz="1400"/>
            </a:lvl1pPr>
            <a:lvl2pPr marL="473019" indent="0">
              <a:buNone/>
              <a:defRPr sz="1200"/>
            </a:lvl2pPr>
            <a:lvl3pPr marL="946038" indent="0">
              <a:buNone/>
              <a:defRPr sz="1000"/>
            </a:lvl3pPr>
            <a:lvl4pPr marL="1419057" indent="0">
              <a:buNone/>
              <a:defRPr sz="900"/>
            </a:lvl4pPr>
            <a:lvl5pPr marL="1892076" indent="0">
              <a:buNone/>
              <a:defRPr sz="900"/>
            </a:lvl5pPr>
            <a:lvl6pPr marL="2365096" indent="0">
              <a:buNone/>
              <a:defRPr sz="900"/>
            </a:lvl6pPr>
            <a:lvl7pPr marL="2838115" indent="0">
              <a:buNone/>
              <a:defRPr sz="900"/>
            </a:lvl7pPr>
            <a:lvl8pPr marL="3311134" indent="0">
              <a:buNone/>
              <a:defRPr sz="900"/>
            </a:lvl8pPr>
            <a:lvl9pPr marL="3784153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9DFD4E-32A6-4115-B5A0-72E2D4DEAFF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2B920-A0DA-49AD-8C05-3925041FA2E2}" type="slidenum">
              <a:rPr lang="en-GB" altLang="pt-BR"/>
              <a:pPr>
                <a:defRPr/>
              </a:pPr>
              <a:t>‹nº›</a:t>
            </a:fld>
            <a:endParaRPr lang="en-GB" altLang="pt-BR"/>
          </a:p>
        </p:txBody>
      </p:sp>
    </p:spTree>
    <p:extLst>
      <p:ext uri="{BB962C8B-B14F-4D97-AF65-F5344CB8AC3E}">
        <p14:creationId xmlns:p14="http://schemas.microsoft.com/office/powerpoint/2010/main" val="1313278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337" y="30243619"/>
            <a:ext cx="19443110" cy="35701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337" y="3860173"/>
            <a:ext cx="19443110" cy="25923560"/>
          </a:xfrm>
        </p:spPr>
        <p:txBody>
          <a:bodyPr/>
          <a:lstStyle>
            <a:lvl1pPr marL="0" indent="0">
              <a:buNone/>
              <a:defRPr sz="3300"/>
            </a:lvl1pPr>
            <a:lvl2pPr marL="473019" indent="0">
              <a:buNone/>
              <a:defRPr sz="2900"/>
            </a:lvl2pPr>
            <a:lvl3pPr marL="946038" indent="0">
              <a:buNone/>
              <a:defRPr sz="2500"/>
            </a:lvl3pPr>
            <a:lvl4pPr marL="1419057" indent="0">
              <a:buNone/>
              <a:defRPr sz="2100"/>
            </a:lvl4pPr>
            <a:lvl5pPr marL="1892076" indent="0">
              <a:buNone/>
              <a:defRPr sz="2100"/>
            </a:lvl5pPr>
            <a:lvl6pPr marL="2365096" indent="0">
              <a:buNone/>
              <a:defRPr sz="2100"/>
            </a:lvl6pPr>
            <a:lvl7pPr marL="2838115" indent="0">
              <a:buNone/>
              <a:defRPr sz="2100"/>
            </a:lvl7pPr>
            <a:lvl8pPr marL="3311134" indent="0">
              <a:buNone/>
              <a:defRPr sz="2100"/>
            </a:lvl8pPr>
            <a:lvl9pPr marL="3784153" indent="0">
              <a:buNone/>
              <a:defRPr sz="21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337" y="33813758"/>
            <a:ext cx="19443110" cy="5071583"/>
          </a:xfrm>
        </p:spPr>
        <p:txBody>
          <a:bodyPr/>
          <a:lstStyle>
            <a:lvl1pPr marL="0" indent="0">
              <a:buNone/>
              <a:defRPr sz="1400"/>
            </a:lvl1pPr>
            <a:lvl2pPr marL="473019" indent="0">
              <a:buNone/>
              <a:defRPr sz="1200"/>
            </a:lvl2pPr>
            <a:lvl3pPr marL="946038" indent="0">
              <a:buNone/>
              <a:defRPr sz="1000"/>
            </a:lvl3pPr>
            <a:lvl4pPr marL="1419057" indent="0">
              <a:buNone/>
              <a:defRPr sz="900"/>
            </a:lvl4pPr>
            <a:lvl5pPr marL="1892076" indent="0">
              <a:buNone/>
              <a:defRPr sz="900"/>
            </a:lvl5pPr>
            <a:lvl6pPr marL="2365096" indent="0">
              <a:buNone/>
              <a:defRPr sz="900"/>
            </a:lvl6pPr>
            <a:lvl7pPr marL="2838115" indent="0">
              <a:buNone/>
              <a:defRPr sz="900"/>
            </a:lvl7pPr>
            <a:lvl8pPr marL="3311134" indent="0">
              <a:buNone/>
              <a:defRPr sz="900"/>
            </a:lvl8pPr>
            <a:lvl9pPr marL="3784153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7D0E394-A4BE-4113-B11D-47D754F4FCA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9A547-A80B-4BFD-95D3-CC05FD1FF013}" type="slidenum">
              <a:rPr lang="en-GB" altLang="pt-BR"/>
              <a:pPr>
                <a:defRPr/>
              </a:pPr>
              <a:t>‹nº›</a:t>
            </a:fld>
            <a:endParaRPr lang="en-GB" altLang="pt-BR"/>
          </a:p>
        </p:txBody>
      </p:sp>
    </p:spTree>
    <p:extLst>
      <p:ext uri="{BB962C8B-B14F-4D97-AF65-F5344CB8AC3E}">
        <p14:creationId xmlns:p14="http://schemas.microsoft.com/office/powerpoint/2010/main" val="4280230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5D5DAADA-E489-4E88-96E5-2417892199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65325" y="2060575"/>
            <a:ext cx="28465463" cy="706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34275" tIns="116951" rIns="234275" bIns="11695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do título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F78CAD78-5677-446D-B995-28EB62A26C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965325" y="10255250"/>
            <a:ext cx="28465463" cy="2797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34275" tIns="116951" rIns="234275" bIns="1169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da estrutura de tópicos</a:t>
            </a:r>
          </a:p>
          <a:p>
            <a:pPr lvl="1"/>
            <a:r>
              <a:rPr lang="en-GB" altLang="pt-BR"/>
              <a:t>2º Nível da estrutura de tópicos</a:t>
            </a:r>
          </a:p>
          <a:p>
            <a:pPr lvl="2"/>
            <a:r>
              <a:rPr lang="en-GB" altLang="pt-BR"/>
              <a:t>3º Nível da estrutura de tópicos</a:t>
            </a:r>
          </a:p>
          <a:p>
            <a:pPr lvl="3"/>
            <a:r>
              <a:rPr lang="en-GB" altLang="pt-BR"/>
              <a:t>4º Nível da estrutura de tópicos</a:t>
            </a:r>
          </a:p>
          <a:p>
            <a:pPr lvl="4"/>
            <a:r>
              <a:rPr lang="en-GB" altLang="pt-BR"/>
              <a:t>5º Nível da estrutura de tópicos</a:t>
            </a:r>
          </a:p>
          <a:p>
            <a:pPr lvl="4"/>
            <a:r>
              <a:rPr lang="en-GB" altLang="pt-BR"/>
              <a:t>6º Nível da estrutura de tópicos</a:t>
            </a:r>
          </a:p>
          <a:p>
            <a:pPr lvl="4"/>
            <a:r>
              <a:rPr lang="en-GB" altLang="pt-BR"/>
              <a:t>7º Nível da estrutura de tópicos</a:t>
            </a:r>
          </a:p>
          <a:p>
            <a:pPr lvl="4"/>
            <a:r>
              <a:rPr lang="en-GB" altLang="pt-BR"/>
              <a:t>8º Nível da estrutura de tópicos</a:t>
            </a:r>
          </a:p>
          <a:p>
            <a:pPr lvl="4"/>
            <a:r>
              <a:rPr lang="en-GB" altLang="pt-BR"/>
              <a:t>9º Nível da estrutura de tópicos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F94018D0-64C3-496C-9699-3536CC28D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5" y="38984238"/>
            <a:ext cx="7383463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4604" tIns="47302" rIns="94604" bIns="47302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t-BR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064C769E-2D1A-4106-81FD-2EAB781C7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88700" y="38984238"/>
            <a:ext cx="10028238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4604" tIns="47302" rIns="94604" bIns="47302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t-BR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3EBAC84A-05C9-41D2-A3B7-641947EA23E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23055263" y="38984238"/>
            <a:ext cx="7375525" cy="2933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234275" tIns="116951" rIns="234275" bIns="116951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61963" algn="l"/>
                <a:tab pos="927100" algn="l"/>
                <a:tab pos="1392238" algn="l"/>
                <a:tab pos="1857375" algn="l"/>
                <a:tab pos="2320925" algn="l"/>
                <a:tab pos="2786063" algn="l"/>
                <a:tab pos="3251200" algn="l"/>
                <a:tab pos="3716338" algn="l"/>
                <a:tab pos="4181475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3225" algn="l"/>
              </a:tabLst>
              <a:defRPr sz="3800">
                <a:solidFill>
                  <a:srgbClr val="000000"/>
                </a:solidFill>
                <a:ea typeface="Arial Unicode MS" pitchFamily="34" charset="-128"/>
              </a:defRPr>
            </a:lvl1pPr>
          </a:lstStyle>
          <a:p>
            <a:pPr>
              <a:defRPr/>
            </a:pPr>
            <a:fld id="{1C353DD6-ED9D-4374-A338-6FC7A48B6A61}" type="slidenum">
              <a:rPr lang="en-GB" altLang="pt-BR"/>
              <a:pPr>
                <a:defRPr/>
              </a:pPr>
              <a:t>‹nº›</a:t>
            </a:fld>
            <a:endParaRPr lang="en-GB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63550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16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63550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1600">
          <a:solidFill>
            <a:srgbClr val="000000"/>
          </a:solidFill>
          <a:latin typeface="Arial" charset="0"/>
          <a:ea typeface="MS Gothic" charset="-128"/>
        </a:defRPr>
      </a:lvl2pPr>
      <a:lvl3pPr algn="ctr" defTabSz="463550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1600">
          <a:solidFill>
            <a:srgbClr val="000000"/>
          </a:solidFill>
          <a:latin typeface="Arial" charset="0"/>
          <a:ea typeface="MS Gothic" charset="-128"/>
        </a:defRPr>
      </a:lvl3pPr>
      <a:lvl4pPr algn="ctr" defTabSz="463550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1600">
          <a:solidFill>
            <a:srgbClr val="000000"/>
          </a:solidFill>
          <a:latin typeface="Arial" charset="0"/>
          <a:ea typeface="MS Gothic" charset="-128"/>
        </a:defRPr>
      </a:lvl4pPr>
      <a:lvl5pPr algn="ctr" defTabSz="463550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1600">
          <a:solidFill>
            <a:srgbClr val="000000"/>
          </a:solidFill>
          <a:latin typeface="Arial" charset="0"/>
          <a:ea typeface="MS Gothic" charset="-128"/>
        </a:defRPr>
      </a:lvl5pPr>
      <a:lvl6pPr marL="2601605" indent="-236510" algn="ctr" defTabSz="464807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1600">
          <a:solidFill>
            <a:srgbClr val="000000"/>
          </a:solidFill>
          <a:latin typeface="Arial" charset="0"/>
          <a:ea typeface="MS Gothic" charset="-128"/>
        </a:defRPr>
      </a:lvl6pPr>
      <a:lvl7pPr marL="3074624" indent="-236510" algn="ctr" defTabSz="464807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1600">
          <a:solidFill>
            <a:srgbClr val="000000"/>
          </a:solidFill>
          <a:latin typeface="Arial" charset="0"/>
          <a:ea typeface="MS Gothic" charset="-128"/>
        </a:defRPr>
      </a:lvl7pPr>
      <a:lvl8pPr marL="3547643" indent="-236510" algn="ctr" defTabSz="464807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1600">
          <a:solidFill>
            <a:srgbClr val="000000"/>
          </a:solidFill>
          <a:latin typeface="Arial" charset="0"/>
          <a:ea typeface="MS Gothic" charset="-128"/>
        </a:defRPr>
      </a:lvl8pPr>
      <a:lvl9pPr marL="4020663" indent="-236510" algn="ctr" defTabSz="464807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16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54013" indent="-354013" algn="l" defTabSz="463550" rtl="0" eaLnBrk="0" fontAlgn="base" hangingPunct="0">
        <a:lnSpc>
          <a:spcPct val="81000"/>
        </a:lnSpc>
        <a:spcBef>
          <a:spcPts val="2013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8100">
          <a:solidFill>
            <a:srgbClr val="000000"/>
          </a:solidFill>
          <a:latin typeface="+mn-lt"/>
          <a:ea typeface="+mn-ea"/>
          <a:cs typeface="+mn-cs"/>
        </a:defRPr>
      </a:lvl1pPr>
      <a:lvl2pPr marL="768350" indent="-295275" algn="l" defTabSz="463550" rtl="0" eaLnBrk="0" fontAlgn="base" hangingPunct="0">
        <a:lnSpc>
          <a:spcPct val="81000"/>
        </a:lnSpc>
        <a:spcBef>
          <a:spcPts val="1763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7000">
          <a:solidFill>
            <a:srgbClr val="000000"/>
          </a:solidFill>
          <a:latin typeface="+mn-lt"/>
          <a:ea typeface="+mn-ea"/>
        </a:defRPr>
      </a:lvl2pPr>
      <a:lvl3pPr marL="1181100" indent="-234950" algn="l" defTabSz="463550" rtl="0" eaLnBrk="0" fontAlgn="base" hangingPunct="0">
        <a:lnSpc>
          <a:spcPct val="81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6000">
          <a:solidFill>
            <a:srgbClr val="000000"/>
          </a:solidFill>
          <a:latin typeface="+mn-lt"/>
          <a:ea typeface="+mn-ea"/>
        </a:defRPr>
      </a:lvl3pPr>
      <a:lvl4pPr marL="1654175" indent="-234950" algn="l" defTabSz="463550" rtl="0" eaLnBrk="0" fontAlgn="base" hangingPunct="0">
        <a:lnSpc>
          <a:spcPct val="81000"/>
        </a:lnSpc>
        <a:spcBef>
          <a:spcPts val="12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5000">
          <a:solidFill>
            <a:srgbClr val="000000"/>
          </a:solidFill>
          <a:latin typeface="+mn-lt"/>
          <a:ea typeface="+mn-ea"/>
        </a:defRPr>
      </a:lvl4pPr>
      <a:lvl5pPr marL="2127250" indent="-234950" algn="l" defTabSz="463550" rtl="0" eaLnBrk="0" fontAlgn="base" hangingPunct="0">
        <a:lnSpc>
          <a:spcPct val="81000"/>
        </a:lnSpc>
        <a:spcBef>
          <a:spcPts val="12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5000">
          <a:solidFill>
            <a:srgbClr val="000000"/>
          </a:solidFill>
          <a:latin typeface="+mn-lt"/>
          <a:ea typeface="+mn-ea"/>
        </a:defRPr>
      </a:lvl5pPr>
      <a:lvl6pPr marL="2601605" indent="-236510" algn="l" defTabSz="464807" rtl="0" eaLnBrk="0" fontAlgn="base" hangingPunct="0">
        <a:lnSpc>
          <a:spcPct val="81000"/>
        </a:lnSpc>
        <a:spcBef>
          <a:spcPts val="124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00000"/>
          </a:solidFill>
          <a:latin typeface="+mn-lt"/>
          <a:ea typeface="+mn-ea"/>
        </a:defRPr>
      </a:lvl6pPr>
      <a:lvl7pPr marL="3074624" indent="-236510" algn="l" defTabSz="464807" rtl="0" eaLnBrk="0" fontAlgn="base" hangingPunct="0">
        <a:lnSpc>
          <a:spcPct val="81000"/>
        </a:lnSpc>
        <a:spcBef>
          <a:spcPts val="124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00000"/>
          </a:solidFill>
          <a:latin typeface="+mn-lt"/>
          <a:ea typeface="+mn-ea"/>
        </a:defRPr>
      </a:lvl7pPr>
      <a:lvl8pPr marL="3547643" indent="-236510" algn="l" defTabSz="464807" rtl="0" eaLnBrk="0" fontAlgn="base" hangingPunct="0">
        <a:lnSpc>
          <a:spcPct val="81000"/>
        </a:lnSpc>
        <a:spcBef>
          <a:spcPts val="124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00000"/>
          </a:solidFill>
          <a:latin typeface="+mn-lt"/>
          <a:ea typeface="+mn-ea"/>
        </a:defRPr>
      </a:lvl8pPr>
      <a:lvl9pPr marL="4020663" indent="-236510" algn="l" defTabSz="464807" rtl="0" eaLnBrk="0" fontAlgn="base" hangingPunct="0">
        <a:lnSpc>
          <a:spcPct val="81000"/>
        </a:lnSpc>
        <a:spcBef>
          <a:spcPts val="124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460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3019" algn="l" defTabSz="9460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6038" algn="l" defTabSz="9460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19057" algn="l" defTabSz="9460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92076" algn="l" defTabSz="9460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65096" algn="l" defTabSz="9460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38115" algn="l" defTabSz="9460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11134" algn="l" defTabSz="9460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84153" algn="l" defTabSz="9460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>
            <a:extLst>
              <a:ext uri="{FF2B5EF4-FFF2-40B4-BE49-F238E27FC236}">
                <a16:creationId xmlns:a16="http://schemas.microsoft.com/office/drawing/2014/main" id="{9201B481-23E6-474C-BEF1-981DCA2466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0" y="360363"/>
            <a:ext cx="30522863" cy="517048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BR" altLang="pt-BR" sz="6000" b="1" dirty="0">
                <a:latin typeface="Gautami" panose="020B0502040204020203" pitchFamily="34" charset="0"/>
                <a:cs typeface="Gautami" panose="020B0502040204020203" pitchFamily="34" charset="0"/>
              </a:rPr>
              <a:t>IV JORNADA CIENTÍFICA DE ENSINO, PESQUISA E EXTENSÃO</a:t>
            </a:r>
            <a:br>
              <a:rPr lang="pt-BR" altLang="pt-BR" sz="6000" b="1" dirty="0">
                <a:latin typeface="Gautami" panose="020B0502040204020203" pitchFamily="34" charset="0"/>
                <a:cs typeface="Gautami" panose="020B0502040204020203" pitchFamily="34" charset="0"/>
              </a:rPr>
            </a:br>
            <a:r>
              <a:rPr lang="pt-BR" altLang="pt-BR" sz="5200" b="1" i="1" dirty="0">
                <a:latin typeface="Gautami" panose="020B0502040204020203" pitchFamily="34" charset="0"/>
                <a:cs typeface="Gautami" panose="020B0502040204020203" pitchFamily="34" charset="0"/>
              </a:rPr>
              <a:t>CAMPUS</a:t>
            </a:r>
            <a:r>
              <a:rPr lang="pt-BR" altLang="pt-BR" sz="5200" b="1" dirty="0">
                <a:latin typeface="Gautami" panose="020B0502040204020203" pitchFamily="34" charset="0"/>
                <a:cs typeface="Gautami" panose="020B0502040204020203" pitchFamily="34" charset="0"/>
              </a:rPr>
              <a:t> AVANÇADO DIAMANTINO</a:t>
            </a:r>
            <a:br>
              <a:rPr lang="pt-BR" altLang="pt-BR" sz="5200" b="1" dirty="0">
                <a:latin typeface="Gautami" panose="020B0502040204020203" pitchFamily="34" charset="0"/>
                <a:cs typeface="Gautami" panose="020B0502040204020203" pitchFamily="34" charset="0"/>
              </a:rPr>
            </a:br>
            <a:r>
              <a:rPr lang="pt-BR" altLang="pt-BR" sz="5200" b="1" dirty="0">
                <a:latin typeface="Gautami" panose="020B0502040204020203" pitchFamily="34" charset="0"/>
                <a:cs typeface="Gautami" panose="020B0502040204020203" pitchFamily="34" charset="0"/>
              </a:rPr>
              <a:t>20 a 21 de setembro de 2019              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E6C7BD2-E8FB-40E6-9BFC-76087C7084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80135" y="10081260"/>
            <a:ext cx="14316843" cy="1490936"/>
          </a:xfrm>
          <a:solidFill>
            <a:srgbClr val="00B050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defTabSz="464807">
              <a:lnSpc>
                <a:spcPct val="100000"/>
              </a:lnSpc>
              <a:tabLst>
                <a:tab pos="0" algn="l"/>
                <a:tab pos="463165" algn="l"/>
                <a:tab pos="927972" algn="l"/>
                <a:tab pos="1392779" algn="l"/>
                <a:tab pos="1857586" algn="l"/>
                <a:tab pos="2322392" algn="l"/>
                <a:tab pos="2787200" algn="l"/>
                <a:tab pos="3252006" algn="l"/>
                <a:tab pos="3716814" algn="l"/>
                <a:tab pos="4181620" algn="l"/>
                <a:tab pos="4646428" algn="l"/>
                <a:tab pos="5111234" algn="l"/>
                <a:tab pos="5576042" algn="l"/>
                <a:tab pos="6040848" algn="l"/>
                <a:tab pos="6505656" algn="l"/>
                <a:tab pos="6970462" algn="l"/>
                <a:tab pos="7435270" algn="l"/>
                <a:tab pos="7900076" algn="l"/>
                <a:tab pos="8364884" algn="l"/>
                <a:tab pos="8829690" algn="l"/>
                <a:tab pos="9294498" algn="l"/>
                <a:tab pos="9736310" algn="l"/>
                <a:tab pos="10485257" algn="l"/>
                <a:tab pos="11234204" algn="l"/>
                <a:tab pos="11983151" algn="l"/>
                <a:tab pos="12732098" algn="l"/>
                <a:tab pos="13481045" algn="l"/>
              </a:tabLst>
              <a:defRPr/>
            </a:pPr>
            <a:r>
              <a:rPr lang="en-GB" sz="6200" cap="all" dirty="0">
                <a:ln w="0"/>
                <a:solidFill>
                  <a:srgbClr val="FFFF66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</a:rPr>
              <a:t>INTRODUÇÃO</a:t>
            </a:r>
          </a:p>
        </p:txBody>
      </p:sp>
      <p:sp>
        <p:nvSpPr>
          <p:cNvPr id="4100" name="Text Box 9">
            <a:extLst>
              <a:ext uri="{FF2B5EF4-FFF2-40B4-BE49-F238E27FC236}">
                <a16:creationId xmlns:a16="http://schemas.microsoft.com/office/drawing/2014/main" id="{D557E908-9CAC-484A-87AA-11916054C565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1079500" y="11522075"/>
            <a:ext cx="14317663" cy="685568"/>
          </a:xfrm>
        </p:spPr>
        <p:txBody>
          <a:bodyPr lIns="100191" tIns="49909" rIns="100191" bIns="49909">
            <a:spAutoFit/>
          </a:bodyPr>
          <a:lstStyle/>
          <a:p>
            <a:pPr marL="0" indent="0" algn="just">
              <a:lnSpc>
                <a:spcPct val="100000"/>
              </a:lnSpc>
              <a:buFont typeface="Times New Roman" panose="02020603050405020304" pitchFamily="18" charset="0"/>
              <a:buNone/>
            </a:pPr>
            <a:r>
              <a:rPr lang="pt-BR" altLang="pt-BR" sz="3800" dirty="0"/>
              <a:t>     </a:t>
            </a: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9B8332A5-4D73-4D08-8D3D-0DEC6A6F3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" y="18722340"/>
            <a:ext cx="14643076" cy="1440180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234275" tIns="116951" rIns="234275" bIns="116951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defTabSz="464807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63165" algn="l"/>
                <a:tab pos="927972" algn="l"/>
                <a:tab pos="1392779" algn="l"/>
                <a:tab pos="1857586" algn="l"/>
                <a:tab pos="2322392" algn="l"/>
                <a:tab pos="2787200" algn="l"/>
                <a:tab pos="3252006" algn="l"/>
                <a:tab pos="3716814" algn="l"/>
                <a:tab pos="4181620" algn="l"/>
                <a:tab pos="4646428" algn="l"/>
                <a:tab pos="5111234" algn="l"/>
                <a:tab pos="5576042" algn="l"/>
                <a:tab pos="6040848" algn="l"/>
                <a:tab pos="6505656" algn="l"/>
                <a:tab pos="6970462" algn="l"/>
                <a:tab pos="7435270" algn="l"/>
                <a:tab pos="7900076" algn="l"/>
                <a:tab pos="8364884" algn="l"/>
                <a:tab pos="8829690" algn="l"/>
                <a:tab pos="9294498" algn="l"/>
                <a:tab pos="9736310" algn="l"/>
                <a:tab pos="10485257" algn="l"/>
                <a:tab pos="11234204" algn="l"/>
                <a:tab pos="11983151" algn="l"/>
                <a:tab pos="12732098" algn="l"/>
                <a:tab pos="13481045" algn="l"/>
              </a:tabLst>
              <a:defRPr/>
            </a:pPr>
            <a:r>
              <a:rPr lang="en-GB" sz="6200" cap="all" dirty="0" err="1">
                <a:ln w="0"/>
                <a:solidFill>
                  <a:srgbClr val="FFFF66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</a:rPr>
              <a:t>mETODOLOGIA</a:t>
            </a:r>
            <a:endParaRPr lang="en-GB" sz="6200" cap="all" dirty="0">
              <a:ln w="0"/>
              <a:solidFill>
                <a:srgbClr val="FFFF66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CA29F514-4457-41C8-8D40-28ADCD958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6582" y="28083510"/>
            <a:ext cx="14321941" cy="1490936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234275" tIns="116951" rIns="234275" bIns="116951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0" indent="0" algn="l" defTabSz="463550" rtl="0" eaLnBrk="0" fontAlgn="base" hangingPunct="0">
              <a:lnSpc>
                <a:spcPct val="81000"/>
              </a:lnSpc>
              <a:spcBef>
                <a:spcPts val="20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5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73019" indent="0" algn="l" defTabSz="463550" rtl="0" eaLnBrk="0" fontAlgn="base" hangingPunct="0">
              <a:lnSpc>
                <a:spcPct val="81000"/>
              </a:lnSpc>
              <a:spcBef>
                <a:spcPts val="176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46038" indent="0" algn="l" defTabSz="463550" rtl="0" eaLnBrk="0" fontAlgn="base" hangingPunct="0">
              <a:lnSpc>
                <a:spcPct val="81000"/>
              </a:lnSpc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9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419057" indent="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7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92076" indent="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7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365096" indent="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7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838115" indent="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7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311134" indent="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7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784153" indent="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7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64807">
              <a:lnSpc>
                <a:spcPct val="100000"/>
              </a:lnSpc>
              <a:tabLst>
                <a:tab pos="0" algn="l"/>
                <a:tab pos="463165" algn="l"/>
                <a:tab pos="927972" algn="l"/>
                <a:tab pos="1392779" algn="l"/>
                <a:tab pos="1857586" algn="l"/>
                <a:tab pos="2322392" algn="l"/>
                <a:tab pos="2787200" algn="l"/>
                <a:tab pos="3252006" algn="l"/>
                <a:tab pos="3716814" algn="l"/>
                <a:tab pos="4181620" algn="l"/>
                <a:tab pos="4646428" algn="l"/>
                <a:tab pos="5111234" algn="l"/>
                <a:tab pos="5576042" algn="l"/>
                <a:tab pos="6040848" algn="l"/>
                <a:tab pos="6505656" algn="l"/>
                <a:tab pos="6970462" algn="l"/>
                <a:tab pos="7435270" algn="l"/>
                <a:tab pos="7900076" algn="l"/>
                <a:tab pos="8364884" algn="l"/>
                <a:tab pos="8829690" algn="l"/>
                <a:tab pos="9294498" algn="l"/>
                <a:tab pos="9736310" algn="l"/>
                <a:tab pos="10485257" algn="l"/>
                <a:tab pos="11234204" algn="l"/>
                <a:tab pos="11983151" algn="l"/>
                <a:tab pos="12732098" algn="l"/>
                <a:tab pos="13481045" algn="l"/>
              </a:tabLst>
              <a:defRPr/>
            </a:pPr>
            <a:r>
              <a:rPr lang="en-GB" sz="6200" cap="all" dirty="0">
                <a:ln w="0"/>
                <a:solidFill>
                  <a:srgbClr val="FFFF66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</a:rPr>
              <a:t>RESULTADOS</a:t>
            </a:r>
            <a:endParaRPr lang="en-GB" sz="6200" kern="0" cap="all" dirty="0">
              <a:ln w="0">
                <a:solidFill>
                  <a:srgbClr val="FFFF00"/>
                </a:solidFill>
              </a:ln>
              <a:solidFill>
                <a:srgbClr val="FFFF66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8" name="Text Box 9">
            <a:extLst>
              <a:ext uri="{FF2B5EF4-FFF2-40B4-BE49-F238E27FC236}">
                <a16:creationId xmlns:a16="http://schemas.microsoft.com/office/drawing/2014/main" id="{F8CCA2F5-8A1C-4501-B200-FBE71F0438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68825" y="14431963"/>
            <a:ext cx="14322425" cy="574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191" tIns="49909" rIns="100191" bIns="49909">
            <a:spAutoFit/>
          </a:bodyPr>
          <a:lstStyle>
            <a:lvl1pPr marL="354013" indent="719138" algn="l" defTabSz="463550" rtl="0" eaLnBrk="0" fontAlgn="base" hangingPunct="0">
              <a:lnSpc>
                <a:spcPct val="81000"/>
              </a:lnSpc>
              <a:spcBef>
                <a:spcPts val="20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8100">
                <a:solidFill>
                  <a:srgbClr val="000000"/>
                </a:solidFill>
                <a:latin typeface="Arial" charset="0"/>
                <a:ea typeface="MS Gothic" pitchFamily="49" charset="-128"/>
                <a:cs typeface="+mn-cs"/>
              </a:defRPr>
            </a:lvl1pPr>
            <a:lvl2pPr marL="742950" indent="-285750" algn="l" defTabSz="463550" rtl="0" eaLnBrk="0" fontAlgn="base" hangingPunct="0">
              <a:lnSpc>
                <a:spcPct val="81000"/>
              </a:lnSpc>
              <a:spcBef>
                <a:spcPts val="176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7000"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2pPr>
            <a:lvl3pPr marL="1143000" indent="-228600" algn="l" defTabSz="463550" rtl="0" eaLnBrk="0" fontAlgn="base" hangingPunct="0">
              <a:lnSpc>
                <a:spcPct val="81000"/>
              </a:lnSpc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6000"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3pPr>
            <a:lvl4pPr marL="1600200" indent="-22860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5000"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4pPr>
            <a:lvl5pPr marL="2057400" indent="-22860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5000"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5pPr>
            <a:lvl6pPr marL="2514600" indent="-22860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5000"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6pPr>
            <a:lvl7pPr marL="2971800" indent="-22860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5000"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7pPr>
            <a:lvl8pPr marL="3429000" indent="-22860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5000"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8pPr>
            <a:lvl9pPr marL="3886200" indent="-22860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5000"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9pPr>
          </a:lstStyle>
          <a:p>
            <a:pPr marL="0" indent="0" algn="just">
              <a:buFont typeface="Times New Roman" pitchFamily="18" charset="0"/>
              <a:buNone/>
              <a:defRPr/>
            </a:pPr>
            <a:r>
              <a:rPr lang="pt-BR" sz="3800" b="0" dirty="0"/>
              <a:t>     </a:t>
            </a:r>
          </a:p>
        </p:txBody>
      </p:sp>
      <p:sp>
        <p:nvSpPr>
          <p:cNvPr id="30" name="Text Box 9">
            <a:extLst>
              <a:ext uri="{FF2B5EF4-FFF2-40B4-BE49-F238E27FC236}">
                <a16:creationId xmlns:a16="http://schemas.microsoft.com/office/drawing/2014/main" id="{60500DFF-352F-4552-8201-07154E581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68825" y="9671050"/>
            <a:ext cx="14322425" cy="685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191" tIns="49909" rIns="100191" bIns="49909">
            <a:spAutoFit/>
          </a:bodyPr>
          <a:lstStyle>
            <a:lvl1pPr marL="354013" indent="719138" algn="l" defTabSz="463550" rtl="0" eaLnBrk="0" fontAlgn="base" hangingPunct="0">
              <a:lnSpc>
                <a:spcPct val="81000"/>
              </a:lnSpc>
              <a:spcBef>
                <a:spcPts val="20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8100">
                <a:solidFill>
                  <a:srgbClr val="000000"/>
                </a:solidFill>
                <a:latin typeface="Arial" charset="0"/>
                <a:ea typeface="MS Gothic" pitchFamily="49" charset="-128"/>
                <a:cs typeface="+mn-cs"/>
              </a:defRPr>
            </a:lvl1pPr>
            <a:lvl2pPr marL="742950" indent="-285750" algn="l" defTabSz="463550" rtl="0" eaLnBrk="0" fontAlgn="base" hangingPunct="0">
              <a:lnSpc>
                <a:spcPct val="81000"/>
              </a:lnSpc>
              <a:spcBef>
                <a:spcPts val="176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7000"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2pPr>
            <a:lvl3pPr marL="1143000" indent="-228600" algn="l" defTabSz="463550" rtl="0" eaLnBrk="0" fontAlgn="base" hangingPunct="0">
              <a:lnSpc>
                <a:spcPct val="81000"/>
              </a:lnSpc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6000"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3pPr>
            <a:lvl4pPr marL="1600200" indent="-22860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5000"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4pPr>
            <a:lvl5pPr marL="2057400" indent="-22860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5000"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5pPr>
            <a:lvl6pPr marL="2514600" indent="-22860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5000"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6pPr>
            <a:lvl7pPr marL="2971800" indent="-22860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5000"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7pPr>
            <a:lvl8pPr marL="3429000" indent="-22860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5000"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8pPr>
            <a:lvl9pPr marL="3886200" indent="-22860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5000"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9pPr>
          </a:lstStyle>
          <a:p>
            <a:pPr marL="0" indent="0" algn="just" ea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Times New Roman" pitchFamily="18" charset="0"/>
              <a:buNone/>
              <a:defRPr/>
            </a:pPr>
            <a:r>
              <a:rPr lang="pt-BR" altLang="pt-BR" sz="3800" b="0" kern="0" dirty="0"/>
              <a:t>     </a:t>
            </a:r>
          </a:p>
        </p:txBody>
      </p:sp>
      <p:sp>
        <p:nvSpPr>
          <p:cNvPr id="32" name="Text Box 8">
            <a:extLst>
              <a:ext uri="{FF2B5EF4-FFF2-40B4-BE49-F238E27FC236}">
                <a16:creationId xmlns:a16="http://schemas.microsoft.com/office/drawing/2014/main" id="{9FE18FB6-6480-485E-9997-AB5E8CDD2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0838" y="5040630"/>
            <a:ext cx="21932900" cy="985779"/>
          </a:xfrm>
          <a:prstGeom prst="rect">
            <a:avLst/>
          </a:prstGeom>
          <a:noFill/>
          <a:ln w="9360">
            <a:noFill/>
            <a:round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lIns="100191" tIns="49909" rIns="100191" bIns="49909">
            <a:spAutoFit/>
          </a:bodyPr>
          <a:lstStyle/>
          <a:p>
            <a:pPr algn="ctr" defTabSz="464807"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pt-BR" sz="2100" dirty="0">
              <a:solidFill>
                <a:schemeClr val="tx1"/>
              </a:solidFill>
              <a:latin typeface="Arial" charset="0"/>
              <a:ea typeface="MS Gothic" charset="-128"/>
            </a:endParaRPr>
          </a:p>
          <a:p>
            <a:pPr algn="ctr" defTabSz="464807"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pt-BR" sz="5000" dirty="0">
                <a:solidFill>
                  <a:schemeClr val="tx1"/>
                </a:solidFill>
                <a:latin typeface="Arial" charset="0"/>
                <a:ea typeface="MS Gothic" charset="-128"/>
              </a:rPr>
              <a:t>TÍTULO DO TRABALHO</a:t>
            </a:r>
            <a:endParaRPr lang="pt-BR" sz="5000" dirty="0">
              <a:latin typeface="Arial" charset="0"/>
              <a:ea typeface="MS Gothic" charset="-128"/>
            </a:endParaRPr>
          </a:p>
        </p:txBody>
      </p:sp>
      <p:sp>
        <p:nvSpPr>
          <p:cNvPr id="33" name="Text Box 6">
            <a:extLst>
              <a:ext uri="{FF2B5EF4-FFF2-40B4-BE49-F238E27FC236}">
                <a16:creationId xmlns:a16="http://schemas.microsoft.com/office/drawing/2014/main" id="{6AB46EA9-D08C-4C9F-9BF0-3C70E1974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0" y="7199313"/>
            <a:ext cx="30522863" cy="1978230"/>
          </a:xfrm>
          <a:prstGeom prst="rect">
            <a:avLst/>
          </a:prstGeom>
          <a:noFill/>
          <a:ln w="9360">
            <a:noFill/>
            <a:round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lIns="100191" tIns="49909" rIns="100191" bIns="49909">
            <a:spAutoFit/>
          </a:bodyPr>
          <a:lstStyle/>
          <a:p>
            <a:pPr algn="ctr" defTabSz="464807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63165" algn="l"/>
                <a:tab pos="927972" algn="l"/>
                <a:tab pos="1392779" algn="l"/>
                <a:tab pos="1857586" algn="l"/>
                <a:tab pos="2322392" algn="l"/>
                <a:tab pos="2787200" algn="l"/>
                <a:tab pos="3252006" algn="l"/>
                <a:tab pos="3716814" algn="l"/>
                <a:tab pos="4181620" algn="l"/>
                <a:tab pos="4646428" algn="l"/>
                <a:tab pos="5111234" algn="l"/>
                <a:tab pos="5576042" algn="l"/>
                <a:tab pos="6040848" algn="l"/>
                <a:tab pos="6505656" algn="l"/>
                <a:tab pos="6970462" algn="l"/>
                <a:tab pos="7435270" algn="l"/>
                <a:tab pos="7900076" algn="l"/>
                <a:tab pos="8364884" algn="l"/>
                <a:tab pos="8829690" algn="l"/>
                <a:tab pos="9294498" algn="l"/>
                <a:tab pos="9736310" algn="l"/>
                <a:tab pos="10485257" algn="l"/>
                <a:tab pos="11234204" algn="l"/>
                <a:tab pos="11983151" algn="l"/>
                <a:tab pos="12732098" algn="l"/>
                <a:tab pos="13481045" algn="l"/>
                <a:tab pos="14229992" algn="l"/>
                <a:tab pos="14978939" algn="l"/>
                <a:tab pos="15727886" algn="l"/>
                <a:tab pos="16476833" algn="l"/>
                <a:tab pos="17225780" algn="l"/>
              </a:tabLst>
              <a:defRPr/>
            </a:pPr>
            <a:r>
              <a:rPr lang="en-GB" sz="4600" dirty="0">
                <a:solidFill>
                  <a:srgbClr val="000000"/>
                </a:solidFill>
                <a:latin typeface="Arial" charset="0"/>
                <a:ea typeface="MS Gothic" charset="-128"/>
              </a:rPr>
              <a:t>     AUTOR</a:t>
            </a:r>
            <a:r>
              <a:rPr lang="en-GB" sz="4600" baseline="30000" dirty="0">
                <a:solidFill>
                  <a:srgbClr val="000000"/>
                </a:solidFill>
                <a:latin typeface="Arial" charset="0"/>
                <a:ea typeface="MS Gothic" charset="-128"/>
              </a:rPr>
              <a:t>1</a:t>
            </a:r>
            <a:r>
              <a:rPr lang="en-GB" sz="4600" dirty="0">
                <a:solidFill>
                  <a:srgbClr val="000000"/>
                </a:solidFill>
                <a:latin typeface="Arial" charset="0"/>
                <a:ea typeface="MS Gothic" charset="-128"/>
              </a:rPr>
              <a:t>; AUTOR</a:t>
            </a:r>
            <a:r>
              <a:rPr lang="en-GB" sz="4600" baseline="30000" dirty="0">
                <a:solidFill>
                  <a:srgbClr val="000000"/>
                </a:solidFill>
                <a:latin typeface="Arial" charset="0"/>
                <a:ea typeface="MS Gothic" charset="-128"/>
              </a:rPr>
              <a:t>2</a:t>
            </a:r>
          </a:p>
          <a:p>
            <a:pPr algn="ctr" defTabSz="464807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63165" algn="l"/>
                <a:tab pos="927972" algn="l"/>
                <a:tab pos="1392779" algn="l"/>
                <a:tab pos="1857586" algn="l"/>
                <a:tab pos="2322392" algn="l"/>
                <a:tab pos="2787200" algn="l"/>
                <a:tab pos="3252006" algn="l"/>
                <a:tab pos="3716814" algn="l"/>
                <a:tab pos="4181620" algn="l"/>
                <a:tab pos="4646428" algn="l"/>
                <a:tab pos="5111234" algn="l"/>
                <a:tab pos="5576042" algn="l"/>
                <a:tab pos="6040848" algn="l"/>
                <a:tab pos="6505656" algn="l"/>
                <a:tab pos="6970462" algn="l"/>
                <a:tab pos="7435270" algn="l"/>
                <a:tab pos="7900076" algn="l"/>
                <a:tab pos="8364884" algn="l"/>
                <a:tab pos="8829690" algn="l"/>
                <a:tab pos="9294498" algn="l"/>
                <a:tab pos="9736310" algn="l"/>
                <a:tab pos="10485257" algn="l"/>
                <a:tab pos="11234204" algn="l"/>
                <a:tab pos="11983151" algn="l"/>
                <a:tab pos="12732098" algn="l"/>
                <a:tab pos="13481045" algn="l"/>
                <a:tab pos="14229992" algn="l"/>
                <a:tab pos="14978939" algn="l"/>
                <a:tab pos="15727886" algn="l"/>
                <a:tab pos="16476833" algn="l"/>
                <a:tab pos="17225780" algn="l"/>
              </a:tabLst>
              <a:defRPr/>
            </a:pPr>
            <a:endParaRPr lang="en-GB" sz="1200" dirty="0">
              <a:solidFill>
                <a:srgbClr val="000000"/>
              </a:solidFill>
              <a:latin typeface="Arial" charset="0"/>
              <a:ea typeface="MS Gothic" charset="-128"/>
            </a:endParaRPr>
          </a:p>
          <a:p>
            <a:pPr algn="just" defTabSz="464807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63165" algn="l"/>
                <a:tab pos="927972" algn="l"/>
                <a:tab pos="1392779" algn="l"/>
                <a:tab pos="1857586" algn="l"/>
                <a:tab pos="2322392" algn="l"/>
                <a:tab pos="2787200" algn="l"/>
                <a:tab pos="3252006" algn="l"/>
                <a:tab pos="3716814" algn="l"/>
                <a:tab pos="4181620" algn="l"/>
                <a:tab pos="4646428" algn="l"/>
                <a:tab pos="5111234" algn="l"/>
                <a:tab pos="5576042" algn="l"/>
                <a:tab pos="6040848" algn="l"/>
                <a:tab pos="6505656" algn="l"/>
                <a:tab pos="6970462" algn="l"/>
                <a:tab pos="7435270" algn="l"/>
                <a:tab pos="7900076" algn="l"/>
                <a:tab pos="8364884" algn="l"/>
                <a:tab pos="8829690" algn="l"/>
                <a:tab pos="9294498" algn="l"/>
                <a:tab pos="9736310" algn="l"/>
                <a:tab pos="10485257" algn="l"/>
                <a:tab pos="11234204" algn="l"/>
                <a:tab pos="11983151" algn="l"/>
                <a:tab pos="12732098" algn="l"/>
                <a:tab pos="13481045" algn="l"/>
                <a:tab pos="14229992" algn="l"/>
                <a:tab pos="14978939" algn="l"/>
                <a:tab pos="15727886" algn="l"/>
                <a:tab pos="16476833" algn="l"/>
                <a:tab pos="17225780" algn="l"/>
              </a:tabLst>
              <a:defRPr/>
            </a:pPr>
            <a:r>
              <a:rPr lang="pt-BR" sz="3200" b="0" dirty="0">
                <a:solidFill>
                  <a:srgbClr val="000000"/>
                </a:solidFill>
                <a:latin typeface="Arial" charset="0"/>
                <a:ea typeface="MS Gothic" charset="-128"/>
              </a:rPr>
              <a:t>1 – Nome completo/Instituição </a:t>
            </a:r>
            <a:r>
              <a:rPr lang="pt-BR" sz="3200" b="0" dirty="0">
                <a:solidFill>
                  <a:schemeClr val="tx1"/>
                </a:solidFill>
                <a:latin typeface="Arial" charset="0"/>
                <a:ea typeface="MS Gothic" charset="-128"/>
              </a:rPr>
              <a:t>/ </a:t>
            </a:r>
            <a:r>
              <a:rPr lang="pt-BR" sz="3200" b="0" dirty="0">
                <a:solidFill>
                  <a:schemeClr val="accent2"/>
                </a:solidFill>
                <a:latin typeface="Arial" charset="0"/>
                <a:ea typeface="MS Gothic" charset="-128"/>
              </a:rPr>
              <a:t>e-mail</a:t>
            </a:r>
            <a:r>
              <a:rPr lang="en-GB" sz="3200" b="0" dirty="0">
                <a:solidFill>
                  <a:srgbClr val="000000"/>
                </a:solidFill>
                <a:latin typeface="Arial" charset="0"/>
                <a:ea typeface="MS Gothic" charset="-128"/>
              </a:rPr>
              <a:t> </a:t>
            </a:r>
          </a:p>
          <a:p>
            <a:pPr defTabSz="464807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63165" algn="l"/>
                <a:tab pos="927972" algn="l"/>
                <a:tab pos="1392779" algn="l"/>
                <a:tab pos="1857586" algn="l"/>
                <a:tab pos="2322392" algn="l"/>
                <a:tab pos="2787200" algn="l"/>
                <a:tab pos="3252006" algn="l"/>
                <a:tab pos="3716814" algn="l"/>
                <a:tab pos="4181620" algn="l"/>
                <a:tab pos="4646428" algn="l"/>
                <a:tab pos="5111234" algn="l"/>
                <a:tab pos="5576042" algn="l"/>
                <a:tab pos="6040848" algn="l"/>
                <a:tab pos="6505656" algn="l"/>
                <a:tab pos="6970462" algn="l"/>
                <a:tab pos="7435270" algn="l"/>
                <a:tab pos="7900076" algn="l"/>
                <a:tab pos="8364884" algn="l"/>
                <a:tab pos="8829690" algn="l"/>
                <a:tab pos="9294498" algn="l"/>
                <a:tab pos="9736310" algn="l"/>
                <a:tab pos="10485257" algn="l"/>
                <a:tab pos="11234204" algn="l"/>
                <a:tab pos="11983151" algn="l"/>
                <a:tab pos="12732098" algn="l"/>
                <a:tab pos="13481045" algn="l"/>
                <a:tab pos="14229992" algn="l"/>
                <a:tab pos="14978939" algn="l"/>
                <a:tab pos="15727886" algn="l"/>
                <a:tab pos="16476833" algn="l"/>
                <a:tab pos="17225780" algn="l"/>
              </a:tabLst>
              <a:defRPr/>
            </a:pPr>
            <a:r>
              <a:rPr lang="en-GB" sz="3200" b="0" dirty="0">
                <a:solidFill>
                  <a:srgbClr val="000000"/>
                </a:solidFill>
                <a:latin typeface="Arial" charset="0"/>
                <a:ea typeface="MS Gothic" charset="-128"/>
              </a:rPr>
              <a:t>2</a:t>
            </a:r>
            <a:r>
              <a:rPr lang="pt-BR" sz="3200" b="0" dirty="0">
                <a:solidFill>
                  <a:srgbClr val="000000"/>
                </a:solidFill>
                <a:latin typeface="Arial" charset="0"/>
                <a:ea typeface="MS Gothic" charset="-128"/>
              </a:rPr>
              <a:t> – Nome completo/Instituição </a:t>
            </a:r>
            <a:r>
              <a:rPr lang="pt-BR" sz="3200" b="0" dirty="0">
                <a:solidFill>
                  <a:schemeClr val="tx1"/>
                </a:solidFill>
                <a:latin typeface="Arial" charset="0"/>
                <a:ea typeface="MS Gothic" charset="-128"/>
              </a:rPr>
              <a:t>/ </a:t>
            </a:r>
            <a:r>
              <a:rPr lang="pt-BR" sz="3200" b="0" dirty="0">
                <a:solidFill>
                  <a:schemeClr val="accent2"/>
                </a:solidFill>
                <a:latin typeface="Arial" charset="0"/>
                <a:ea typeface="MS Gothic" charset="-128"/>
              </a:rPr>
              <a:t>e-mail</a:t>
            </a:r>
          </a:p>
        </p:txBody>
      </p:sp>
      <p:sp>
        <p:nvSpPr>
          <p:cNvPr id="4109" name="Text Box 9">
            <a:extLst>
              <a:ext uri="{FF2B5EF4-FFF2-40B4-BE49-F238E27FC236}">
                <a16:creationId xmlns:a16="http://schemas.microsoft.com/office/drawing/2014/main" id="{CD6B5280-7B98-4C7A-B244-C01EFC06B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3488" y="42389425"/>
            <a:ext cx="14322425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191" tIns="49909" rIns="100191" bIns="49909">
            <a:spAutoFit/>
          </a:bodyPr>
          <a:lstStyle>
            <a:lvl1pPr marL="354013">
              <a:lnSpc>
                <a:spcPct val="81000"/>
              </a:lnSpc>
              <a:spcBef>
                <a:spcPts val="20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42950" indent="-285750">
              <a:lnSpc>
                <a:spcPct val="81000"/>
              </a:lnSpc>
              <a:spcBef>
                <a:spcPts val="176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7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143000" indent="-228600">
              <a:lnSpc>
                <a:spcPct val="81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6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600200" indent="-228600">
              <a:lnSpc>
                <a:spcPct val="81000"/>
              </a:lnSpc>
              <a:spcBef>
                <a:spcPts val="12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5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057400" indent="-228600">
              <a:lnSpc>
                <a:spcPct val="81000"/>
              </a:lnSpc>
              <a:spcBef>
                <a:spcPts val="12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5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6355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5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6355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5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6355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5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6355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5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spcAft>
                <a:spcPts val="2488"/>
              </a:spcAft>
              <a:buFont typeface="Times New Roman" panose="02020603050405020304" pitchFamily="18" charset="0"/>
              <a:buNone/>
            </a:pPr>
            <a:r>
              <a:rPr lang="pt-BR" altLang="pt-BR" sz="3600" dirty="0">
                <a:solidFill>
                  <a:schemeClr val="bg2"/>
                </a:solidFill>
              </a:rPr>
              <a:t>                    APOIO FINANCEIRO: Edital </a:t>
            </a:r>
            <a:r>
              <a:rPr lang="pt-BR" altLang="pt-BR" sz="3600" dirty="0" err="1">
                <a:solidFill>
                  <a:schemeClr val="bg2"/>
                </a:solidFill>
              </a:rPr>
              <a:t>xx</a:t>
            </a:r>
            <a:r>
              <a:rPr lang="pt-BR" altLang="pt-BR" sz="3600">
                <a:solidFill>
                  <a:schemeClr val="bg2"/>
                </a:solidFill>
              </a:rPr>
              <a:t>/2019 </a:t>
            </a:r>
            <a:r>
              <a:rPr lang="pt-BR" altLang="pt-BR" sz="3600" dirty="0">
                <a:solidFill>
                  <a:schemeClr val="bg2"/>
                </a:solidFill>
              </a:rPr>
              <a:t>PROEX</a:t>
            </a:r>
          </a:p>
        </p:txBody>
      </p:sp>
      <p:pic>
        <p:nvPicPr>
          <p:cNvPr id="4110" name="Imagem 14">
            <a:extLst>
              <a:ext uri="{FF2B5EF4-FFF2-40B4-BE49-F238E27FC236}">
                <a16:creationId xmlns:a16="http://schemas.microsoft.com/office/drawing/2014/main" id="{89424FBC-91ED-4ED9-91BB-71B67919E3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" y="879475"/>
            <a:ext cx="4643438" cy="675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ectangle 11">
            <a:extLst>
              <a:ext uri="{FF2B5EF4-FFF2-40B4-BE49-F238E27FC236}">
                <a16:creationId xmlns:a16="http://schemas.microsoft.com/office/drawing/2014/main" id="{692EF786-ED07-418B-99A2-FB96CB360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68508" y="10081260"/>
            <a:ext cx="14672217" cy="1490936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234275" tIns="116951" rIns="234275" bIns="116951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0" indent="0" algn="l" defTabSz="463550" rtl="0" eaLnBrk="0" fontAlgn="base" hangingPunct="0">
              <a:lnSpc>
                <a:spcPct val="81000"/>
              </a:lnSpc>
              <a:spcBef>
                <a:spcPts val="20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5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73019" indent="0" algn="l" defTabSz="463550" rtl="0" eaLnBrk="0" fontAlgn="base" hangingPunct="0">
              <a:lnSpc>
                <a:spcPct val="81000"/>
              </a:lnSpc>
              <a:spcBef>
                <a:spcPts val="176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46038" indent="0" algn="l" defTabSz="463550" rtl="0" eaLnBrk="0" fontAlgn="base" hangingPunct="0">
              <a:lnSpc>
                <a:spcPct val="81000"/>
              </a:lnSpc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9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419057" indent="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7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92076" indent="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7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365096" indent="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7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838115" indent="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7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311134" indent="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7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784153" indent="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7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64807">
              <a:lnSpc>
                <a:spcPct val="100000"/>
              </a:lnSpc>
              <a:tabLst>
                <a:tab pos="0" algn="l"/>
                <a:tab pos="463165" algn="l"/>
                <a:tab pos="927972" algn="l"/>
                <a:tab pos="1392779" algn="l"/>
                <a:tab pos="1857586" algn="l"/>
                <a:tab pos="2322392" algn="l"/>
                <a:tab pos="2787200" algn="l"/>
                <a:tab pos="3252006" algn="l"/>
                <a:tab pos="3716814" algn="l"/>
                <a:tab pos="4181620" algn="l"/>
                <a:tab pos="4646428" algn="l"/>
                <a:tab pos="5111234" algn="l"/>
                <a:tab pos="5576042" algn="l"/>
                <a:tab pos="6040848" algn="l"/>
                <a:tab pos="6505656" algn="l"/>
                <a:tab pos="6970462" algn="l"/>
                <a:tab pos="7435270" algn="l"/>
                <a:tab pos="7900076" algn="l"/>
                <a:tab pos="8364884" algn="l"/>
                <a:tab pos="8829690" algn="l"/>
                <a:tab pos="9294498" algn="l"/>
                <a:tab pos="9736310" algn="l"/>
                <a:tab pos="10485257" algn="l"/>
                <a:tab pos="11234204" algn="l"/>
                <a:tab pos="11983151" algn="l"/>
                <a:tab pos="12732098" algn="l"/>
                <a:tab pos="13481045" algn="l"/>
              </a:tabLst>
              <a:defRPr/>
            </a:pPr>
            <a:r>
              <a:rPr lang="en-GB" sz="6200" cap="all" dirty="0">
                <a:ln w="0"/>
                <a:solidFill>
                  <a:srgbClr val="FFFF66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</a:rPr>
              <a:t>CONCLUSÕES</a:t>
            </a:r>
            <a:endParaRPr lang="en-GB" sz="6200" kern="0" cap="all" dirty="0">
              <a:ln w="0">
                <a:solidFill>
                  <a:srgbClr val="FFFF00"/>
                </a:solidFill>
              </a:ln>
              <a:solidFill>
                <a:srgbClr val="FFFF66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4" name="Rectangle 11">
            <a:extLst>
              <a:ext uri="{FF2B5EF4-FFF2-40B4-BE49-F238E27FC236}">
                <a16:creationId xmlns:a16="http://schemas.microsoft.com/office/drawing/2014/main" id="{20C81243-7147-43AE-90A8-AA65197B5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20908" y="19802475"/>
            <a:ext cx="14672217" cy="1490936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234275" tIns="116951" rIns="234275" bIns="116951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0" indent="0" algn="l" defTabSz="463550" rtl="0" eaLnBrk="0" fontAlgn="base" hangingPunct="0">
              <a:lnSpc>
                <a:spcPct val="81000"/>
              </a:lnSpc>
              <a:spcBef>
                <a:spcPts val="20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5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73019" indent="0" algn="l" defTabSz="463550" rtl="0" eaLnBrk="0" fontAlgn="base" hangingPunct="0">
              <a:lnSpc>
                <a:spcPct val="81000"/>
              </a:lnSpc>
              <a:spcBef>
                <a:spcPts val="176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46038" indent="0" algn="l" defTabSz="463550" rtl="0" eaLnBrk="0" fontAlgn="base" hangingPunct="0">
              <a:lnSpc>
                <a:spcPct val="81000"/>
              </a:lnSpc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9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419057" indent="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7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92076" indent="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7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365096" indent="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7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838115" indent="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7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311134" indent="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7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784153" indent="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7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64807">
              <a:lnSpc>
                <a:spcPct val="100000"/>
              </a:lnSpc>
              <a:tabLst>
                <a:tab pos="0" algn="l"/>
                <a:tab pos="463165" algn="l"/>
                <a:tab pos="927972" algn="l"/>
                <a:tab pos="1392779" algn="l"/>
                <a:tab pos="1857586" algn="l"/>
                <a:tab pos="2322392" algn="l"/>
                <a:tab pos="2787200" algn="l"/>
                <a:tab pos="3252006" algn="l"/>
                <a:tab pos="3716814" algn="l"/>
                <a:tab pos="4181620" algn="l"/>
                <a:tab pos="4646428" algn="l"/>
                <a:tab pos="5111234" algn="l"/>
                <a:tab pos="5576042" algn="l"/>
                <a:tab pos="6040848" algn="l"/>
                <a:tab pos="6505656" algn="l"/>
                <a:tab pos="6970462" algn="l"/>
                <a:tab pos="7435270" algn="l"/>
                <a:tab pos="7900076" algn="l"/>
                <a:tab pos="8364884" algn="l"/>
                <a:tab pos="8829690" algn="l"/>
                <a:tab pos="9294498" algn="l"/>
                <a:tab pos="9736310" algn="l"/>
                <a:tab pos="10485257" algn="l"/>
                <a:tab pos="11234204" algn="l"/>
                <a:tab pos="11983151" algn="l"/>
                <a:tab pos="12732098" algn="l"/>
                <a:tab pos="13481045" algn="l"/>
              </a:tabLst>
              <a:defRPr/>
            </a:pPr>
            <a:r>
              <a:rPr lang="en-GB" sz="6200" cap="all" dirty="0">
                <a:ln w="0"/>
                <a:solidFill>
                  <a:srgbClr val="FFFF66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</a:rPr>
              <a:t>REFERENCIAL TEÓRICO</a:t>
            </a:r>
            <a:endParaRPr lang="en-GB" sz="6200" kern="0" cap="all" dirty="0">
              <a:ln w="0">
                <a:solidFill>
                  <a:srgbClr val="FFFF00"/>
                </a:solidFill>
              </a:ln>
              <a:solidFill>
                <a:srgbClr val="FFFF66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6" name="Imagem 14">
            <a:extLst>
              <a:ext uri="{FF2B5EF4-FFF2-40B4-BE49-F238E27FC236}">
                <a16:creationId xmlns:a16="http://schemas.microsoft.com/office/drawing/2014/main" id="{7589770F-58C7-418C-ABF9-5DFA2DD25F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5405" y="879475"/>
            <a:ext cx="4643438" cy="675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9">
            <a:extLst>
              <a:ext uri="{FF2B5EF4-FFF2-40B4-BE49-F238E27FC236}">
                <a16:creationId xmlns:a16="http://schemas.microsoft.com/office/drawing/2014/main" id="{82A87C41-071D-4030-9C39-7428038DC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135" y="11881485"/>
            <a:ext cx="14317663" cy="6533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00191" tIns="49909" rIns="100191" bIns="49909" numCol="1" anchor="t" anchorCtr="0" compatLnSpc="1">
            <a:prstTxWarp prst="textNoShape">
              <a:avLst/>
            </a:prstTxWarp>
            <a:spAutoFit/>
          </a:bodyPr>
          <a:lstStyle>
            <a:lvl1pPr marL="354013" indent="-354013" algn="l" defTabSz="463550" rtl="0" eaLnBrk="0" fontAlgn="base" hangingPunct="0">
              <a:lnSpc>
                <a:spcPct val="81000"/>
              </a:lnSpc>
              <a:spcBef>
                <a:spcPts val="20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5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68350" indent="-295275" algn="l" defTabSz="463550" rtl="0" eaLnBrk="0" fontAlgn="base" hangingPunct="0">
              <a:lnSpc>
                <a:spcPct val="81000"/>
              </a:lnSpc>
              <a:spcBef>
                <a:spcPts val="176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100">
                <a:solidFill>
                  <a:srgbClr val="000000"/>
                </a:solidFill>
                <a:latin typeface="+mn-lt"/>
                <a:ea typeface="+mn-ea"/>
              </a:defRPr>
            </a:lvl2pPr>
            <a:lvl3pPr marL="1181100" indent="-234950" algn="l" defTabSz="463550" rtl="0" eaLnBrk="0" fontAlgn="base" hangingPunct="0">
              <a:lnSpc>
                <a:spcPct val="81000"/>
              </a:lnSpc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1900">
                <a:solidFill>
                  <a:srgbClr val="000000"/>
                </a:solidFill>
                <a:latin typeface="+mn-lt"/>
                <a:ea typeface="+mn-ea"/>
              </a:defRPr>
            </a:lvl3pPr>
            <a:lvl4pPr marL="1654175" indent="-23495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1700">
                <a:solidFill>
                  <a:srgbClr val="000000"/>
                </a:solidFill>
                <a:latin typeface="+mn-lt"/>
                <a:ea typeface="+mn-ea"/>
              </a:defRPr>
            </a:lvl4pPr>
            <a:lvl5pPr marL="2127250" indent="-23495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1700">
                <a:solidFill>
                  <a:srgbClr val="000000"/>
                </a:solidFill>
                <a:latin typeface="+mn-lt"/>
                <a:ea typeface="+mn-ea"/>
              </a:defRPr>
            </a:lvl5pPr>
            <a:lvl6pPr marL="2601605" indent="-23651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6pPr>
            <a:lvl7pPr marL="3074624" indent="-23651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7pPr>
            <a:lvl8pPr marL="3547643" indent="-23651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8pPr>
            <a:lvl9pPr marL="4020663" indent="-23651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lnSpc>
                <a:spcPct val="100000"/>
              </a:lnSpc>
              <a:buFont typeface="Times New Roman" panose="02020603050405020304" pitchFamily="18" charset="0"/>
              <a:buNone/>
            </a:pPr>
            <a:r>
              <a:rPr lang="pt-BR" altLang="pt-BR" sz="3800" b="0" kern="0" dirty="0"/>
              <a:t>   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18" name="Text Box 9">
            <a:extLst>
              <a:ext uri="{FF2B5EF4-FFF2-40B4-BE49-F238E27FC236}">
                <a16:creationId xmlns:a16="http://schemas.microsoft.com/office/drawing/2014/main" id="{AFF0DAE6-2719-478A-9C21-F60E6A280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135" y="20470052"/>
            <a:ext cx="14317663" cy="6533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00191" tIns="49909" rIns="100191" bIns="49909" numCol="1" anchor="t" anchorCtr="0" compatLnSpc="1">
            <a:prstTxWarp prst="textNoShape">
              <a:avLst/>
            </a:prstTxWarp>
            <a:spAutoFit/>
          </a:bodyPr>
          <a:lstStyle>
            <a:lvl1pPr marL="354013" indent="-354013" algn="l" defTabSz="463550" rtl="0" eaLnBrk="0" fontAlgn="base" hangingPunct="0">
              <a:lnSpc>
                <a:spcPct val="81000"/>
              </a:lnSpc>
              <a:spcBef>
                <a:spcPts val="20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5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68350" indent="-295275" algn="l" defTabSz="463550" rtl="0" eaLnBrk="0" fontAlgn="base" hangingPunct="0">
              <a:lnSpc>
                <a:spcPct val="81000"/>
              </a:lnSpc>
              <a:spcBef>
                <a:spcPts val="176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100">
                <a:solidFill>
                  <a:srgbClr val="000000"/>
                </a:solidFill>
                <a:latin typeface="+mn-lt"/>
                <a:ea typeface="+mn-ea"/>
              </a:defRPr>
            </a:lvl2pPr>
            <a:lvl3pPr marL="1181100" indent="-234950" algn="l" defTabSz="463550" rtl="0" eaLnBrk="0" fontAlgn="base" hangingPunct="0">
              <a:lnSpc>
                <a:spcPct val="81000"/>
              </a:lnSpc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1900">
                <a:solidFill>
                  <a:srgbClr val="000000"/>
                </a:solidFill>
                <a:latin typeface="+mn-lt"/>
                <a:ea typeface="+mn-ea"/>
              </a:defRPr>
            </a:lvl3pPr>
            <a:lvl4pPr marL="1654175" indent="-23495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1700">
                <a:solidFill>
                  <a:srgbClr val="000000"/>
                </a:solidFill>
                <a:latin typeface="+mn-lt"/>
                <a:ea typeface="+mn-ea"/>
              </a:defRPr>
            </a:lvl4pPr>
            <a:lvl5pPr marL="2127250" indent="-23495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1700">
                <a:solidFill>
                  <a:srgbClr val="000000"/>
                </a:solidFill>
                <a:latin typeface="+mn-lt"/>
                <a:ea typeface="+mn-ea"/>
              </a:defRPr>
            </a:lvl5pPr>
            <a:lvl6pPr marL="2601605" indent="-23651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6pPr>
            <a:lvl7pPr marL="3074624" indent="-23651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7pPr>
            <a:lvl8pPr marL="3547643" indent="-23651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8pPr>
            <a:lvl9pPr marL="4020663" indent="-23651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lnSpc>
                <a:spcPct val="100000"/>
              </a:lnSpc>
              <a:buFont typeface="Times New Roman" panose="02020603050405020304" pitchFamily="18" charset="0"/>
              <a:buNone/>
            </a:pPr>
            <a:r>
              <a:rPr lang="pt-BR" altLang="pt-BR" sz="3800" b="0" kern="0" dirty="0"/>
              <a:t>   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19" name="Text Box 9">
            <a:extLst>
              <a:ext uri="{FF2B5EF4-FFF2-40B4-BE49-F238E27FC236}">
                <a16:creationId xmlns:a16="http://schemas.microsoft.com/office/drawing/2014/main" id="{A605201C-AC6A-404F-A8CB-766846945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227" y="29831222"/>
            <a:ext cx="14317663" cy="6533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00191" tIns="49909" rIns="100191" bIns="49909" numCol="1" anchor="t" anchorCtr="0" compatLnSpc="1">
            <a:prstTxWarp prst="textNoShape">
              <a:avLst/>
            </a:prstTxWarp>
            <a:spAutoFit/>
          </a:bodyPr>
          <a:lstStyle>
            <a:lvl1pPr marL="354013" indent="-354013" algn="l" defTabSz="463550" rtl="0" eaLnBrk="0" fontAlgn="base" hangingPunct="0">
              <a:lnSpc>
                <a:spcPct val="81000"/>
              </a:lnSpc>
              <a:spcBef>
                <a:spcPts val="20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5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68350" indent="-295275" algn="l" defTabSz="463550" rtl="0" eaLnBrk="0" fontAlgn="base" hangingPunct="0">
              <a:lnSpc>
                <a:spcPct val="81000"/>
              </a:lnSpc>
              <a:spcBef>
                <a:spcPts val="176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100">
                <a:solidFill>
                  <a:srgbClr val="000000"/>
                </a:solidFill>
                <a:latin typeface="+mn-lt"/>
                <a:ea typeface="+mn-ea"/>
              </a:defRPr>
            </a:lvl2pPr>
            <a:lvl3pPr marL="1181100" indent="-234950" algn="l" defTabSz="463550" rtl="0" eaLnBrk="0" fontAlgn="base" hangingPunct="0">
              <a:lnSpc>
                <a:spcPct val="81000"/>
              </a:lnSpc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1900">
                <a:solidFill>
                  <a:srgbClr val="000000"/>
                </a:solidFill>
                <a:latin typeface="+mn-lt"/>
                <a:ea typeface="+mn-ea"/>
              </a:defRPr>
            </a:lvl3pPr>
            <a:lvl4pPr marL="1654175" indent="-23495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1700">
                <a:solidFill>
                  <a:srgbClr val="000000"/>
                </a:solidFill>
                <a:latin typeface="+mn-lt"/>
                <a:ea typeface="+mn-ea"/>
              </a:defRPr>
            </a:lvl4pPr>
            <a:lvl5pPr marL="2127250" indent="-23495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1700">
                <a:solidFill>
                  <a:srgbClr val="000000"/>
                </a:solidFill>
                <a:latin typeface="+mn-lt"/>
                <a:ea typeface="+mn-ea"/>
              </a:defRPr>
            </a:lvl5pPr>
            <a:lvl6pPr marL="2601605" indent="-23651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6pPr>
            <a:lvl7pPr marL="3074624" indent="-23651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7pPr>
            <a:lvl8pPr marL="3547643" indent="-23651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8pPr>
            <a:lvl9pPr marL="4020663" indent="-23651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lnSpc>
                <a:spcPct val="100000"/>
              </a:lnSpc>
              <a:buFont typeface="Times New Roman" panose="02020603050405020304" pitchFamily="18" charset="0"/>
              <a:buNone/>
            </a:pPr>
            <a:r>
              <a:rPr lang="pt-BR" altLang="pt-BR" sz="3800" b="0" kern="0" dirty="0"/>
              <a:t>   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21" name="Text Box 9">
            <a:extLst>
              <a:ext uri="{FF2B5EF4-FFF2-40B4-BE49-F238E27FC236}">
                <a16:creationId xmlns:a16="http://schemas.microsoft.com/office/drawing/2014/main" id="{05191113-4386-4676-927F-0694D6ED4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35533" y="11651762"/>
            <a:ext cx="14317663" cy="6533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00191" tIns="49909" rIns="100191" bIns="49909" numCol="1" anchor="t" anchorCtr="0" compatLnSpc="1">
            <a:prstTxWarp prst="textNoShape">
              <a:avLst/>
            </a:prstTxWarp>
            <a:spAutoFit/>
          </a:bodyPr>
          <a:lstStyle>
            <a:lvl1pPr marL="354013" indent="-354013" algn="l" defTabSz="463550" rtl="0" eaLnBrk="0" fontAlgn="base" hangingPunct="0">
              <a:lnSpc>
                <a:spcPct val="81000"/>
              </a:lnSpc>
              <a:spcBef>
                <a:spcPts val="20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5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68350" indent="-295275" algn="l" defTabSz="463550" rtl="0" eaLnBrk="0" fontAlgn="base" hangingPunct="0">
              <a:lnSpc>
                <a:spcPct val="81000"/>
              </a:lnSpc>
              <a:spcBef>
                <a:spcPts val="176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100">
                <a:solidFill>
                  <a:srgbClr val="000000"/>
                </a:solidFill>
                <a:latin typeface="+mn-lt"/>
                <a:ea typeface="+mn-ea"/>
              </a:defRPr>
            </a:lvl2pPr>
            <a:lvl3pPr marL="1181100" indent="-234950" algn="l" defTabSz="463550" rtl="0" eaLnBrk="0" fontAlgn="base" hangingPunct="0">
              <a:lnSpc>
                <a:spcPct val="81000"/>
              </a:lnSpc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1900">
                <a:solidFill>
                  <a:srgbClr val="000000"/>
                </a:solidFill>
                <a:latin typeface="+mn-lt"/>
                <a:ea typeface="+mn-ea"/>
              </a:defRPr>
            </a:lvl3pPr>
            <a:lvl4pPr marL="1654175" indent="-23495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1700">
                <a:solidFill>
                  <a:srgbClr val="000000"/>
                </a:solidFill>
                <a:latin typeface="+mn-lt"/>
                <a:ea typeface="+mn-ea"/>
              </a:defRPr>
            </a:lvl4pPr>
            <a:lvl5pPr marL="2127250" indent="-23495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1700">
                <a:solidFill>
                  <a:srgbClr val="000000"/>
                </a:solidFill>
                <a:latin typeface="+mn-lt"/>
                <a:ea typeface="+mn-ea"/>
              </a:defRPr>
            </a:lvl5pPr>
            <a:lvl6pPr marL="2601605" indent="-23651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6pPr>
            <a:lvl7pPr marL="3074624" indent="-23651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7pPr>
            <a:lvl8pPr marL="3547643" indent="-23651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8pPr>
            <a:lvl9pPr marL="4020663" indent="-23651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lnSpc>
                <a:spcPct val="100000"/>
              </a:lnSpc>
              <a:buFont typeface="Times New Roman" panose="02020603050405020304" pitchFamily="18" charset="0"/>
              <a:buNone/>
            </a:pPr>
            <a:r>
              <a:rPr lang="pt-BR" altLang="pt-BR" sz="3800" b="0" kern="0" dirty="0"/>
              <a:t>   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22" name="Text Box 9">
            <a:extLst>
              <a:ext uri="{FF2B5EF4-FFF2-40B4-BE49-F238E27FC236}">
                <a16:creationId xmlns:a16="http://schemas.microsoft.com/office/drawing/2014/main" id="{5DEF3685-462E-4B9D-AF71-F66F54891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20908" y="21351944"/>
            <a:ext cx="14317663" cy="6533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00191" tIns="49909" rIns="100191" bIns="49909" numCol="1" anchor="t" anchorCtr="0" compatLnSpc="1">
            <a:prstTxWarp prst="textNoShape">
              <a:avLst/>
            </a:prstTxWarp>
            <a:spAutoFit/>
          </a:bodyPr>
          <a:lstStyle>
            <a:lvl1pPr marL="354013" indent="-354013" algn="l" defTabSz="463550" rtl="0" eaLnBrk="0" fontAlgn="base" hangingPunct="0">
              <a:lnSpc>
                <a:spcPct val="81000"/>
              </a:lnSpc>
              <a:spcBef>
                <a:spcPts val="20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5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68350" indent="-295275" algn="l" defTabSz="463550" rtl="0" eaLnBrk="0" fontAlgn="base" hangingPunct="0">
              <a:lnSpc>
                <a:spcPct val="81000"/>
              </a:lnSpc>
              <a:spcBef>
                <a:spcPts val="176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100">
                <a:solidFill>
                  <a:srgbClr val="000000"/>
                </a:solidFill>
                <a:latin typeface="+mn-lt"/>
                <a:ea typeface="+mn-ea"/>
              </a:defRPr>
            </a:lvl2pPr>
            <a:lvl3pPr marL="1181100" indent="-234950" algn="l" defTabSz="463550" rtl="0" eaLnBrk="0" fontAlgn="base" hangingPunct="0">
              <a:lnSpc>
                <a:spcPct val="81000"/>
              </a:lnSpc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1900">
                <a:solidFill>
                  <a:srgbClr val="000000"/>
                </a:solidFill>
                <a:latin typeface="+mn-lt"/>
                <a:ea typeface="+mn-ea"/>
              </a:defRPr>
            </a:lvl3pPr>
            <a:lvl4pPr marL="1654175" indent="-23495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1700">
                <a:solidFill>
                  <a:srgbClr val="000000"/>
                </a:solidFill>
                <a:latin typeface="+mn-lt"/>
                <a:ea typeface="+mn-ea"/>
              </a:defRPr>
            </a:lvl4pPr>
            <a:lvl5pPr marL="2127250" indent="-23495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1700">
                <a:solidFill>
                  <a:srgbClr val="000000"/>
                </a:solidFill>
                <a:latin typeface="+mn-lt"/>
                <a:ea typeface="+mn-ea"/>
              </a:defRPr>
            </a:lvl5pPr>
            <a:lvl6pPr marL="2601605" indent="-23651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6pPr>
            <a:lvl7pPr marL="3074624" indent="-23651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7pPr>
            <a:lvl8pPr marL="3547643" indent="-23651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8pPr>
            <a:lvl9pPr marL="4020663" indent="-23651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lnSpc>
                <a:spcPct val="100000"/>
              </a:lnSpc>
              <a:buFont typeface="Times New Roman" panose="02020603050405020304" pitchFamily="18" charset="0"/>
              <a:buNone/>
            </a:pPr>
            <a:r>
              <a:rPr lang="pt-BR" altLang="pt-BR" sz="3800" b="0" kern="0" dirty="0"/>
              <a:t>   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39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39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1458</TotalTime>
  <Words>60</Words>
  <Application>Microsoft Office PowerPoint</Application>
  <PresentationFormat>Personalizar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Gautami</vt:lpstr>
      <vt:lpstr>Times New Roman</vt:lpstr>
      <vt:lpstr>Tema do Office</vt:lpstr>
      <vt:lpstr>IV JORNADA CIENTÍFICA DE ENSINO, PESQUISA E EXTENSÃO CAMPUS AVANÇADO DIAMANTINO 20 a 21 de setembro de 2019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Daytime and Nighttime Variation of  the Urban Heat Island Effec</dc:title>
  <dc:creator>CBA</dc:creator>
  <cp:lastModifiedBy>Luiz Fernando Filho</cp:lastModifiedBy>
  <cp:revision>129</cp:revision>
  <cp:lastPrinted>2016-02-16T20:07:07Z</cp:lastPrinted>
  <dcterms:created xsi:type="dcterms:W3CDTF">1601-01-01T00:00:00Z</dcterms:created>
  <dcterms:modified xsi:type="dcterms:W3CDTF">2019-07-25T16:11:56Z</dcterms:modified>
</cp:coreProperties>
</file>