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MATERIAIS DISPONÍVEIS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pt-BR" dirty="0" smtClean="0"/>
              <a:t>Curso  - Compartilha Prof.!</a:t>
            </a:r>
          </a:p>
          <a:p>
            <a:r>
              <a:rPr lang="pt-BR" dirty="0" smtClean="0"/>
              <a:t>PIBID/ CAPES</a:t>
            </a:r>
          </a:p>
          <a:p>
            <a:r>
              <a:rPr lang="pt-BR" smtClean="0"/>
              <a:t>PID/ IFMT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8459190"/>
      </p:ext>
    </p:extLst>
  </p:cSld>
  <p:clrMapOvr>
    <a:masterClrMapping/>
  </p:clrMapOvr>
</p:sld>
</file>

<file path=ppt/theme/theme1.xml><?xml version="1.0" encoding="utf-8"?>
<a:theme xmlns:a="http://schemas.openxmlformats.org/drawingml/2006/main" name="Trilha de Vapor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TM04033937[[fn=Trilha de Vapor]]</Template>
  <TotalTime>0</TotalTime>
  <Words>13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Century Gothic</vt:lpstr>
      <vt:lpstr>Trilha de Vapor</vt:lpstr>
      <vt:lpstr>MATERIAIS DISPONÍVEIS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MATERIAIS DISPONÍVEIS</dc:title>
  <dc:creator>isabela lucena</dc:creator>
  <cp:lastModifiedBy>isabela lucena</cp:lastModifiedBy>
  <cp:revision>1</cp:revision>
  <dcterms:created xsi:type="dcterms:W3CDTF">2021-11-03T21:40:20Z</dcterms:created>
  <dcterms:modified xsi:type="dcterms:W3CDTF">2021-11-03T21:41:18Z</dcterms:modified>
</cp:coreProperties>
</file>