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32404050" cy="43205400"/>
  <p:notesSz cx="6858000" cy="9144000"/>
  <p:defaultTextStyle>
    <a:defPPr>
      <a:defRPr lang="pt-B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521415D9-36F7-43E2-AB2F-B90AF26B5E84}">
      <p14:sectionLst xmlns:p14="http://schemas.microsoft.com/office/powerpoint/2010/main">
        <p14:section name="1" id="{F5B765C5-2825-46D0-B795-B2E239B704B6}">
          <p14:sldIdLst>
            <p14:sldId id="258"/>
          </p14:sldIdLst>
        </p14:section>
      </p14:sectionLst>
    </p:ex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C4D765-AF6F-4641-80F9-C0E9CDEAD53C}" v="279" dt="2020-09-28T21:40:57.159"/>
    <p1510:client id="{7BC4F8DC-6342-4DB3-8493-544101DA88FE}" v="115" dt="2020-09-28T21:56:08.286"/>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0" autoAdjust="0"/>
    <p:restoredTop sz="94434" autoAdjust="0"/>
  </p:normalViewPr>
  <p:slideViewPr>
    <p:cSldViewPr>
      <p:cViewPr varScale="1">
        <p:scale>
          <a:sx n="10" d="100"/>
          <a:sy n="10" d="100"/>
        </p:scale>
        <p:origin x="2264" y="80"/>
      </p:cViewPr>
      <p:guideLst>
        <p:guide orient="horz" pos="13608"/>
        <p:guide pos="1020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A7352-45EA-4FC0-A2D6-A515552FA145}" type="doc">
      <dgm:prSet loTypeId="urn:microsoft.com/office/officeart/2005/8/layout/chevron1" loCatId="process" qsTypeId="urn:microsoft.com/office/officeart/2005/8/quickstyle/simple1" qsCatId="simple" csTypeId="urn:microsoft.com/office/officeart/2005/8/colors/accent0_1" csCatId="mainScheme" phldr="1"/>
      <dgm:spPr/>
      <dgm:t>
        <a:bodyPr/>
        <a:lstStyle/>
        <a:p>
          <a:endParaRPr lang="pt-BR"/>
        </a:p>
      </dgm:t>
    </dgm:pt>
    <dgm:pt modelId="{D83B1C39-38E4-4061-AF56-1B1FBB7EB8F5}">
      <dgm:prSet phldr="0"/>
      <dgm:spPr/>
      <dgm:t>
        <a:bodyPr/>
        <a:lstStyle/>
        <a:p>
          <a:pPr rtl="0"/>
          <a:r>
            <a:rPr lang="pt-BR" dirty="0"/>
            <a:t>ABC</a:t>
          </a:r>
          <a:endParaRPr lang="en-US" dirty="0"/>
        </a:p>
      </dgm:t>
    </dgm:pt>
    <dgm:pt modelId="{61E01B28-D425-47CA-AB78-AD1EE39810B1}" type="parTrans" cxnId="{D7E68A42-DFBC-47B4-9364-9D0240251536}">
      <dgm:prSet/>
      <dgm:spPr/>
      <dgm:t>
        <a:bodyPr/>
        <a:lstStyle/>
        <a:p>
          <a:endParaRPr lang="pt-BR"/>
        </a:p>
      </dgm:t>
    </dgm:pt>
    <dgm:pt modelId="{7C75B499-8D94-4315-9A8C-83EBBFD5B70D}" type="sibTrans" cxnId="{D7E68A42-DFBC-47B4-9364-9D0240251536}">
      <dgm:prSet/>
      <dgm:spPr/>
      <dgm:t>
        <a:bodyPr/>
        <a:lstStyle/>
        <a:p>
          <a:endParaRPr lang="pt-BR"/>
        </a:p>
      </dgm:t>
    </dgm:pt>
    <dgm:pt modelId="{7D8777A8-3FB1-4F1C-95D3-13CDE255DC7E}">
      <dgm:prSet phldr="0"/>
      <dgm:spPr/>
      <dgm:t>
        <a:bodyPr/>
        <a:lstStyle/>
        <a:p>
          <a:r>
            <a:rPr lang="pt-BR" dirty="0"/>
            <a:t>ABC</a:t>
          </a:r>
          <a:endParaRPr lang="en-US" dirty="0"/>
        </a:p>
      </dgm:t>
    </dgm:pt>
    <dgm:pt modelId="{F5B09FF5-68F4-4F8D-9359-F76E584F221E}" type="parTrans" cxnId="{279B7756-E60C-4029-8B51-EC92D9115332}">
      <dgm:prSet/>
      <dgm:spPr/>
      <dgm:t>
        <a:bodyPr/>
        <a:lstStyle/>
        <a:p>
          <a:endParaRPr lang="pt-BR"/>
        </a:p>
      </dgm:t>
    </dgm:pt>
    <dgm:pt modelId="{84ACE061-BA07-4A87-A209-265B0F7AA5EA}" type="sibTrans" cxnId="{279B7756-E60C-4029-8B51-EC92D9115332}">
      <dgm:prSet/>
      <dgm:spPr/>
      <dgm:t>
        <a:bodyPr/>
        <a:lstStyle/>
        <a:p>
          <a:endParaRPr lang="pt-BR"/>
        </a:p>
      </dgm:t>
    </dgm:pt>
    <dgm:pt modelId="{12A2CBEA-2DD6-4288-8D3E-23F3AF033BB1}">
      <dgm:prSet phldr="0"/>
      <dgm:spPr/>
      <dgm:t>
        <a:bodyPr/>
        <a:lstStyle/>
        <a:p>
          <a:r>
            <a:rPr lang="pt-BR" dirty="0"/>
            <a:t>ABC</a:t>
          </a:r>
          <a:endParaRPr lang="en-US" dirty="0"/>
        </a:p>
      </dgm:t>
    </dgm:pt>
    <dgm:pt modelId="{AF2364F2-DF0B-4B42-8BEC-2C1FE4B23029}" type="parTrans" cxnId="{F87F1AFB-E7E3-40E9-A4FE-C7DFD7BC7655}">
      <dgm:prSet/>
      <dgm:spPr/>
      <dgm:t>
        <a:bodyPr/>
        <a:lstStyle/>
        <a:p>
          <a:endParaRPr lang="pt-BR"/>
        </a:p>
      </dgm:t>
    </dgm:pt>
    <dgm:pt modelId="{A5A9C7F7-460F-4DEE-9C72-3372958E589A}" type="sibTrans" cxnId="{F87F1AFB-E7E3-40E9-A4FE-C7DFD7BC7655}">
      <dgm:prSet/>
      <dgm:spPr/>
      <dgm:t>
        <a:bodyPr/>
        <a:lstStyle/>
        <a:p>
          <a:endParaRPr lang="pt-BR"/>
        </a:p>
      </dgm:t>
    </dgm:pt>
    <dgm:pt modelId="{6E77A492-3354-40F2-918B-D11C16005A4C}">
      <dgm:prSet phldr="0"/>
      <dgm:spPr/>
      <dgm:t>
        <a:bodyPr/>
        <a:lstStyle/>
        <a:p>
          <a:r>
            <a:rPr lang="pt-BR" dirty="0"/>
            <a:t>ABC</a:t>
          </a:r>
          <a:endParaRPr lang="en-US" dirty="0"/>
        </a:p>
      </dgm:t>
    </dgm:pt>
    <dgm:pt modelId="{BB8B2BFF-C6FD-4819-82B8-BAABB4CD7EB7}" type="parTrans" cxnId="{8458430B-106E-4F24-AD1E-7FDE098EE58B}">
      <dgm:prSet/>
      <dgm:spPr/>
      <dgm:t>
        <a:bodyPr/>
        <a:lstStyle/>
        <a:p>
          <a:endParaRPr lang="pt-BR"/>
        </a:p>
      </dgm:t>
    </dgm:pt>
    <dgm:pt modelId="{DD3B2B54-657F-4444-82DD-BF8A66C33CC9}" type="sibTrans" cxnId="{8458430B-106E-4F24-AD1E-7FDE098EE58B}">
      <dgm:prSet/>
      <dgm:spPr/>
      <dgm:t>
        <a:bodyPr/>
        <a:lstStyle/>
        <a:p>
          <a:endParaRPr lang="pt-BR"/>
        </a:p>
      </dgm:t>
    </dgm:pt>
    <dgm:pt modelId="{51D6472A-2B34-40D0-92F7-F63F2FEB5082}">
      <dgm:prSet phldr="0"/>
      <dgm:spPr/>
      <dgm:t>
        <a:bodyPr/>
        <a:lstStyle/>
        <a:p>
          <a:r>
            <a:rPr lang="pt-BR" dirty="0"/>
            <a:t>ABC</a:t>
          </a:r>
          <a:endParaRPr lang="en-US" dirty="0"/>
        </a:p>
      </dgm:t>
    </dgm:pt>
    <dgm:pt modelId="{BBAE205B-F9F0-45FC-927A-D8A14E509E26}" type="parTrans" cxnId="{85DB749E-C9C9-4D2E-A841-122D5B94D5B2}">
      <dgm:prSet/>
      <dgm:spPr/>
      <dgm:t>
        <a:bodyPr/>
        <a:lstStyle/>
        <a:p>
          <a:endParaRPr lang="pt-BR"/>
        </a:p>
      </dgm:t>
    </dgm:pt>
    <dgm:pt modelId="{C7D8BC2D-E6FC-45E0-A0A2-C88264F31C4F}" type="sibTrans" cxnId="{85DB749E-C9C9-4D2E-A841-122D5B94D5B2}">
      <dgm:prSet/>
      <dgm:spPr/>
      <dgm:t>
        <a:bodyPr/>
        <a:lstStyle/>
        <a:p>
          <a:endParaRPr lang="pt-BR"/>
        </a:p>
      </dgm:t>
    </dgm:pt>
    <dgm:pt modelId="{6CCF2CD1-D784-4D51-9608-8F44322E4106}" type="pres">
      <dgm:prSet presAssocID="{2F0A7352-45EA-4FC0-A2D6-A515552FA145}" presName="Name0" presStyleCnt="0">
        <dgm:presLayoutVars>
          <dgm:dir/>
          <dgm:animLvl val="lvl"/>
          <dgm:resizeHandles val="exact"/>
        </dgm:presLayoutVars>
      </dgm:prSet>
      <dgm:spPr/>
    </dgm:pt>
    <dgm:pt modelId="{7132D741-5347-4E37-AAF3-A4117C977466}" type="pres">
      <dgm:prSet presAssocID="{D83B1C39-38E4-4061-AF56-1B1FBB7EB8F5}" presName="parTxOnly" presStyleLbl="node1" presStyleIdx="0" presStyleCnt="5">
        <dgm:presLayoutVars>
          <dgm:chMax val="0"/>
          <dgm:chPref val="0"/>
          <dgm:bulletEnabled val="1"/>
        </dgm:presLayoutVars>
      </dgm:prSet>
      <dgm:spPr/>
    </dgm:pt>
    <dgm:pt modelId="{2FCF6A37-C31E-47CF-82AB-BD2292E816F4}" type="pres">
      <dgm:prSet presAssocID="{7C75B499-8D94-4315-9A8C-83EBBFD5B70D}" presName="parTxOnlySpace" presStyleCnt="0"/>
      <dgm:spPr/>
    </dgm:pt>
    <dgm:pt modelId="{03A2E2D3-BE5E-4322-8932-A8739D5F39F0}" type="pres">
      <dgm:prSet presAssocID="{7D8777A8-3FB1-4F1C-95D3-13CDE255DC7E}" presName="parTxOnly" presStyleLbl="node1" presStyleIdx="1" presStyleCnt="5">
        <dgm:presLayoutVars>
          <dgm:chMax val="0"/>
          <dgm:chPref val="0"/>
          <dgm:bulletEnabled val="1"/>
        </dgm:presLayoutVars>
      </dgm:prSet>
      <dgm:spPr/>
    </dgm:pt>
    <dgm:pt modelId="{8FD2775B-EAA7-44D5-A8BD-6703D6247524}" type="pres">
      <dgm:prSet presAssocID="{84ACE061-BA07-4A87-A209-265B0F7AA5EA}" presName="parTxOnlySpace" presStyleCnt="0"/>
      <dgm:spPr/>
    </dgm:pt>
    <dgm:pt modelId="{C53C6EAA-F8D3-4977-BC14-C217CFC1537D}" type="pres">
      <dgm:prSet presAssocID="{12A2CBEA-2DD6-4288-8D3E-23F3AF033BB1}" presName="parTxOnly" presStyleLbl="node1" presStyleIdx="2" presStyleCnt="5">
        <dgm:presLayoutVars>
          <dgm:chMax val="0"/>
          <dgm:chPref val="0"/>
          <dgm:bulletEnabled val="1"/>
        </dgm:presLayoutVars>
      </dgm:prSet>
      <dgm:spPr/>
    </dgm:pt>
    <dgm:pt modelId="{B66537BB-528C-4685-A86C-38B974A3BAAD}" type="pres">
      <dgm:prSet presAssocID="{A5A9C7F7-460F-4DEE-9C72-3372958E589A}" presName="parTxOnlySpace" presStyleCnt="0"/>
      <dgm:spPr/>
    </dgm:pt>
    <dgm:pt modelId="{EA58D46A-893E-47A6-98FD-077B5B82727E}" type="pres">
      <dgm:prSet presAssocID="{6E77A492-3354-40F2-918B-D11C16005A4C}" presName="parTxOnly" presStyleLbl="node1" presStyleIdx="3" presStyleCnt="5">
        <dgm:presLayoutVars>
          <dgm:chMax val="0"/>
          <dgm:chPref val="0"/>
          <dgm:bulletEnabled val="1"/>
        </dgm:presLayoutVars>
      </dgm:prSet>
      <dgm:spPr/>
    </dgm:pt>
    <dgm:pt modelId="{F8988FAA-F117-4350-ADC1-99009FEA7EE1}" type="pres">
      <dgm:prSet presAssocID="{DD3B2B54-657F-4444-82DD-BF8A66C33CC9}" presName="parTxOnlySpace" presStyleCnt="0"/>
      <dgm:spPr/>
    </dgm:pt>
    <dgm:pt modelId="{62AEC969-62BD-4A34-AB09-25EA7A83D84E}" type="pres">
      <dgm:prSet presAssocID="{51D6472A-2B34-40D0-92F7-F63F2FEB5082}" presName="parTxOnly" presStyleLbl="node1" presStyleIdx="4" presStyleCnt="5">
        <dgm:presLayoutVars>
          <dgm:chMax val="0"/>
          <dgm:chPref val="0"/>
          <dgm:bulletEnabled val="1"/>
        </dgm:presLayoutVars>
      </dgm:prSet>
      <dgm:spPr/>
    </dgm:pt>
  </dgm:ptLst>
  <dgm:cxnLst>
    <dgm:cxn modelId="{8458430B-106E-4F24-AD1E-7FDE098EE58B}" srcId="{2F0A7352-45EA-4FC0-A2D6-A515552FA145}" destId="{6E77A492-3354-40F2-918B-D11C16005A4C}" srcOrd="3" destOrd="0" parTransId="{BB8B2BFF-C6FD-4819-82B8-BAABB4CD7EB7}" sibTransId="{DD3B2B54-657F-4444-82DD-BF8A66C33CC9}"/>
    <dgm:cxn modelId="{AB181B3C-E6B1-4F8F-9AA3-807FB72DFAAE}" type="presOf" srcId="{D83B1C39-38E4-4061-AF56-1B1FBB7EB8F5}" destId="{7132D741-5347-4E37-AAF3-A4117C977466}" srcOrd="0" destOrd="0" presId="urn:microsoft.com/office/officeart/2005/8/layout/chevron1"/>
    <dgm:cxn modelId="{D7E68A42-DFBC-47B4-9364-9D0240251536}" srcId="{2F0A7352-45EA-4FC0-A2D6-A515552FA145}" destId="{D83B1C39-38E4-4061-AF56-1B1FBB7EB8F5}" srcOrd="0" destOrd="0" parTransId="{61E01B28-D425-47CA-AB78-AD1EE39810B1}" sibTransId="{7C75B499-8D94-4315-9A8C-83EBBFD5B70D}"/>
    <dgm:cxn modelId="{279B7756-E60C-4029-8B51-EC92D9115332}" srcId="{2F0A7352-45EA-4FC0-A2D6-A515552FA145}" destId="{7D8777A8-3FB1-4F1C-95D3-13CDE255DC7E}" srcOrd="1" destOrd="0" parTransId="{F5B09FF5-68F4-4F8D-9359-F76E584F221E}" sibTransId="{84ACE061-BA07-4A87-A209-265B0F7AA5EA}"/>
    <dgm:cxn modelId="{59785589-6A65-4079-82EC-45D4584D936B}" type="presOf" srcId="{2F0A7352-45EA-4FC0-A2D6-A515552FA145}" destId="{6CCF2CD1-D784-4D51-9608-8F44322E4106}" srcOrd="0" destOrd="0" presId="urn:microsoft.com/office/officeart/2005/8/layout/chevron1"/>
    <dgm:cxn modelId="{6E1D699D-D975-4D8A-BDF1-8FAF137B7C46}" type="presOf" srcId="{7D8777A8-3FB1-4F1C-95D3-13CDE255DC7E}" destId="{03A2E2D3-BE5E-4322-8932-A8739D5F39F0}" srcOrd="0" destOrd="0" presId="urn:microsoft.com/office/officeart/2005/8/layout/chevron1"/>
    <dgm:cxn modelId="{85DB749E-C9C9-4D2E-A841-122D5B94D5B2}" srcId="{2F0A7352-45EA-4FC0-A2D6-A515552FA145}" destId="{51D6472A-2B34-40D0-92F7-F63F2FEB5082}" srcOrd="4" destOrd="0" parTransId="{BBAE205B-F9F0-45FC-927A-D8A14E509E26}" sibTransId="{C7D8BC2D-E6FC-45E0-A0A2-C88264F31C4F}"/>
    <dgm:cxn modelId="{69342EE7-0740-464C-A56F-62EE54A06D1C}" type="presOf" srcId="{12A2CBEA-2DD6-4288-8D3E-23F3AF033BB1}" destId="{C53C6EAA-F8D3-4977-BC14-C217CFC1537D}" srcOrd="0" destOrd="0" presId="urn:microsoft.com/office/officeart/2005/8/layout/chevron1"/>
    <dgm:cxn modelId="{05C331E9-D4E4-45D3-A970-495A1A188582}" type="presOf" srcId="{51D6472A-2B34-40D0-92F7-F63F2FEB5082}" destId="{62AEC969-62BD-4A34-AB09-25EA7A83D84E}" srcOrd="0" destOrd="0" presId="urn:microsoft.com/office/officeart/2005/8/layout/chevron1"/>
    <dgm:cxn modelId="{409642F1-4FA2-4485-ACAC-CF1E34F69918}" type="presOf" srcId="{6E77A492-3354-40F2-918B-D11C16005A4C}" destId="{EA58D46A-893E-47A6-98FD-077B5B82727E}" srcOrd="0" destOrd="0" presId="urn:microsoft.com/office/officeart/2005/8/layout/chevron1"/>
    <dgm:cxn modelId="{F87F1AFB-E7E3-40E9-A4FE-C7DFD7BC7655}" srcId="{2F0A7352-45EA-4FC0-A2D6-A515552FA145}" destId="{12A2CBEA-2DD6-4288-8D3E-23F3AF033BB1}" srcOrd="2" destOrd="0" parTransId="{AF2364F2-DF0B-4B42-8BEC-2C1FE4B23029}" sibTransId="{A5A9C7F7-460F-4DEE-9C72-3372958E589A}"/>
    <dgm:cxn modelId="{87656465-BAAC-4ED8-BB5F-53D69CF1B824}" type="presParOf" srcId="{6CCF2CD1-D784-4D51-9608-8F44322E4106}" destId="{7132D741-5347-4E37-AAF3-A4117C977466}" srcOrd="0" destOrd="0" presId="urn:microsoft.com/office/officeart/2005/8/layout/chevron1"/>
    <dgm:cxn modelId="{305471D0-BF86-4E4C-9768-DC382CB8C6E0}" type="presParOf" srcId="{6CCF2CD1-D784-4D51-9608-8F44322E4106}" destId="{2FCF6A37-C31E-47CF-82AB-BD2292E816F4}" srcOrd="1" destOrd="0" presId="urn:microsoft.com/office/officeart/2005/8/layout/chevron1"/>
    <dgm:cxn modelId="{79B8934F-84D0-472B-9E64-F100D6C60240}" type="presParOf" srcId="{6CCF2CD1-D784-4D51-9608-8F44322E4106}" destId="{03A2E2D3-BE5E-4322-8932-A8739D5F39F0}" srcOrd="2" destOrd="0" presId="urn:microsoft.com/office/officeart/2005/8/layout/chevron1"/>
    <dgm:cxn modelId="{9D81B990-51E2-4001-98FD-4E02A9E5493B}" type="presParOf" srcId="{6CCF2CD1-D784-4D51-9608-8F44322E4106}" destId="{8FD2775B-EAA7-44D5-A8BD-6703D6247524}" srcOrd="3" destOrd="0" presId="urn:microsoft.com/office/officeart/2005/8/layout/chevron1"/>
    <dgm:cxn modelId="{9AF9F0B1-5CEE-4D0F-9769-D7F9A41794A8}" type="presParOf" srcId="{6CCF2CD1-D784-4D51-9608-8F44322E4106}" destId="{C53C6EAA-F8D3-4977-BC14-C217CFC1537D}" srcOrd="4" destOrd="0" presId="urn:microsoft.com/office/officeart/2005/8/layout/chevron1"/>
    <dgm:cxn modelId="{AD4D2D1A-261E-432B-A92E-D28557F83E0C}" type="presParOf" srcId="{6CCF2CD1-D784-4D51-9608-8F44322E4106}" destId="{B66537BB-528C-4685-A86C-38B974A3BAAD}" srcOrd="5" destOrd="0" presId="urn:microsoft.com/office/officeart/2005/8/layout/chevron1"/>
    <dgm:cxn modelId="{2F08F5BE-AE54-4401-91D1-277EEE2D884C}" type="presParOf" srcId="{6CCF2CD1-D784-4D51-9608-8F44322E4106}" destId="{EA58D46A-893E-47A6-98FD-077B5B82727E}" srcOrd="6" destOrd="0" presId="urn:microsoft.com/office/officeart/2005/8/layout/chevron1"/>
    <dgm:cxn modelId="{5CB5BCE2-330B-4803-8BBF-C71FF80F51A3}" type="presParOf" srcId="{6CCF2CD1-D784-4D51-9608-8F44322E4106}" destId="{F8988FAA-F117-4350-ADC1-99009FEA7EE1}" srcOrd="7" destOrd="0" presId="urn:microsoft.com/office/officeart/2005/8/layout/chevron1"/>
    <dgm:cxn modelId="{4459348E-9B65-48E7-A300-397CA6D432E5}" type="presParOf" srcId="{6CCF2CD1-D784-4D51-9608-8F44322E4106}" destId="{62AEC969-62BD-4A34-AB09-25EA7A83D84E}"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2D741-5347-4E37-AAF3-A4117C977466}">
      <dsp:nvSpPr>
        <dsp:cNvPr id="0" name=""/>
        <dsp:cNvSpPr/>
      </dsp:nvSpPr>
      <dsp:spPr>
        <a:xfrm>
          <a:off x="3196" y="311120"/>
          <a:ext cx="2844649" cy="113785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85344" rIns="85344" bIns="85344" numCol="1" spcCol="1270" anchor="ctr" anchorCtr="0">
          <a:noAutofit/>
        </a:bodyPr>
        <a:lstStyle/>
        <a:p>
          <a:pPr marL="0" lvl="0" indent="0" algn="ctr" defTabSz="2844800" rtl="0">
            <a:lnSpc>
              <a:spcPct val="90000"/>
            </a:lnSpc>
            <a:spcBef>
              <a:spcPct val="0"/>
            </a:spcBef>
            <a:spcAft>
              <a:spcPct val="35000"/>
            </a:spcAft>
            <a:buNone/>
          </a:pPr>
          <a:r>
            <a:rPr lang="pt-BR" sz="6400" kern="1200" dirty="0"/>
            <a:t>ABC</a:t>
          </a:r>
          <a:endParaRPr lang="en-US" sz="6400" kern="1200" dirty="0"/>
        </a:p>
      </dsp:txBody>
      <dsp:txXfrm>
        <a:off x="572126" y="311120"/>
        <a:ext cx="1706790" cy="1137859"/>
      </dsp:txXfrm>
    </dsp:sp>
    <dsp:sp modelId="{03A2E2D3-BE5E-4322-8932-A8739D5F39F0}">
      <dsp:nvSpPr>
        <dsp:cNvPr id="0" name=""/>
        <dsp:cNvSpPr/>
      </dsp:nvSpPr>
      <dsp:spPr>
        <a:xfrm>
          <a:off x="2563380" y="311120"/>
          <a:ext cx="2844649" cy="113785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r>
            <a:rPr lang="pt-BR" sz="6400" kern="1200" dirty="0"/>
            <a:t>ABC</a:t>
          </a:r>
          <a:endParaRPr lang="en-US" sz="6400" kern="1200" dirty="0"/>
        </a:p>
      </dsp:txBody>
      <dsp:txXfrm>
        <a:off x="3132310" y="311120"/>
        <a:ext cx="1706790" cy="1137859"/>
      </dsp:txXfrm>
    </dsp:sp>
    <dsp:sp modelId="{C53C6EAA-F8D3-4977-BC14-C217CFC1537D}">
      <dsp:nvSpPr>
        <dsp:cNvPr id="0" name=""/>
        <dsp:cNvSpPr/>
      </dsp:nvSpPr>
      <dsp:spPr>
        <a:xfrm>
          <a:off x="5123565" y="311120"/>
          <a:ext cx="2844649" cy="113785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r>
            <a:rPr lang="pt-BR" sz="6400" kern="1200" dirty="0"/>
            <a:t>ABC</a:t>
          </a:r>
          <a:endParaRPr lang="en-US" sz="6400" kern="1200" dirty="0"/>
        </a:p>
      </dsp:txBody>
      <dsp:txXfrm>
        <a:off x="5692495" y="311120"/>
        <a:ext cx="1706790" cy="1137859"/>
      </dsp:txXfrm>
    </dsp:sp>
    <dsp:sp modelId="{EA58D46A-893E-47A6-98FD-077B5B82727E}">
      <dsp:nvSpPr>
        <dsp:cNvPr id="0" name=""/>
        <dsp:cNvSpPr/>
      </dsp:nvSpPr>
      <dsp:spPr>
        <a:xfrm>
          <a:off x="7683749" y="311120"/>
          <a:ext cx="2844649" cy="113785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r>
            <a:rPr lang="pt-BR" sz="6400" kern="1200" dirty="0"/>
            <a:t>ABC</a:t>
          </a:r>
          <a:endParaRPr lang="en-US" sz="6400" kern="1200" dirty="0"/>
        </a:p>
      </dsp:txBody>
      <dsp:txXfrm>
        <a:off x="8252679" y="311120"/>
        <a:ext cx="1706790" cy="1137859"/>
      </dsp:txXfrm>
    </dsp:sp>
    <dsp:sp modelId="{62AEC969-62BD-4A34-AB09-25EA7A83D84E}">
      <dsp:nvSpPr>
        <dsp:cNvPr id="0" name=""/>
        <dsp:cNvSpPr/>
      </dsp:nvSpPr>
      <dsp:spPr>
        <a:xfrm>
          <a:off x="10243934" y="311120"/>
          <a:ext cx="2844649" cy="113785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r>
            <a:rPr lang="pt-BR" sz="6400" kern="1200" dirty="0"/>
            <a:t>ABC</a:t>
          </a:r>
          <a:endParaRPr lang="en-US" sz="6400" kern="1200" dirty="0"/>
        </a:p>
      </dsp:txBody>
      <dsp:txXfrm>
        <a:off x="10812864" y="311120"/>
        <a:ext cx="1706790" cy="11378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5333B8-E362-4A3D-8150-F59727DDA97F}" type="datetimeFigureOut">
              <a:rPr lang="pt-BR" smtClean="0"/>
              <a:pPr/>
              <a:t>18/09/2025</a:t>
            </a:fld>
            <a:endParaRPr lang="pt-BR"/>
          </a:p>
        </p:txBody>
      </p:sp>
      <p:sp>
        <p:nvSpPr>
          <p:cNvPr id="4" name="Espaço Reservado para Imagem de Slide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FF64A-F2BA-42CD-8E2B-619BF6B485A6}" type="slidenum">
              <a:rPr lang="pt-BR" smtClean="0"/>
              <a:pPr/>
              <a:t>‹nº›</a:t>
            </a:fld>
            <a:endParaRPr lang="pt-BR"/>
          </a:p>
        </p:txBody>
      </p:sp>
    </p:spTree>
    <p:extLst>
      <p:ext uri="{BB962C8B-B14F-4D97-AF65-F5344CB8AC3E}">
        <p14:creationId xmlns:p14="http://schemas.microsoft.com/office/powerpoint/2010/main" val="205101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9E46-D3F4-445A-90DB-863CE7C30E02}"/>
              </a:ext>
            </a:extLst>
          </p:cNvPr>
          <p:cNvSpPr>
            <a:spLocks noGrp="1"/>
          </p:cNvSpPr>
          <p:nvPr>
            <p:ph type="ctrTitle"/>
          </p:nvPr>
        </p:nvSpPr>
        <p:spPr>
          <a:xfrm>
            <a:off x="4050506" y="7070887"/>
            <a:ext cx="24303038" cy="15041880"/>
          </a:xfrm>
        </p:spPr>
        <p:txBody>
          <a:bodyPr anchor="b"/>
          <a:lstStyle>
            <a:lvl1pPr algn="ctr">
              <a:defRPr sz="15947"/>
            </a:lvl1pPr>
          </a:lstStyle>
          <a:p>
            <a:r>
              <a:rPr lang="pt-BR"/>
              <a:t>Clique para editar o título Mestre</a:t>
            </a:r>
          </a:p>
        </p:txBody>
      </p:sp>
      <p:sp>
        <p:nvSpPr>
          <p:cNvPr id="3" name="Subtítulo 2">
            <a:extLst>
              <a:ext uri="{FF2B5EF4-FFF2-40B4-BE49-F238E27FC236}">
                <a16:creationId xmlns:a16="http://schemas.microsoft.com/office/drawing/2014/main" id="{E48228F5-7044-48A9-93B4-C8CE7194BEB6}"/>
              </a:ext>
            </a:extLst>
          </p:cNvPr>
          <p:cNvSpPr>
            <a:spLocks noGrp="1"/>
          </p:cNvSpPr>
          <p:nvPr>
            <p:ph type="subTitle" idx="1"/>
          </p:nvPr>
        </p:nvSpPr>
        <p:spPr>
          <a:xfrm>
            <a:off x="4050506" y="22692839"/>
            <a:ext cx="24303038" cy="10431301"/>
          </a:xfrm>
        </p:spPr>
        <p:txBody>
          <a:bodyPr/>
          <a:lstStyle>
            <a:lvl1pPr marL="0" indent="0" algn="ctr">
              <a:buNone/>
              <a:defRPr sz="6379"/>
            </a:lvl1pPr>
            <a:lvl2pPr marL="1215146" indent="0" algn="ctr">
              <a:buNone/>
              <a:defRPr sz="5316"/>
            </a:lvl2pPr>
            <a:lvl3pPr marL="2430292" indent="0" algn="ctr">
              <a:buNone/>
              <a:defRPr sz="4784"/>
            </a:lvl3pPr>
            <a:lvl4pPr marL="3645438" indent="0" algn="ctr">
              <a:buNone/>
              <a:defRPr sz="4252"/>
            </a:lvl4pPr>
            <a:lvl5pPr marL="4860585" indent="0" algn="ctr">
              <a:buNone/>
              <a:defRPr sz="4252"/>
            </a:lvl5pPr>
            <a:lvl6pPr marL="6075731" indent="0" algn="ctr">
              <a:buNone/>
              <a:defRPr sz="4252"/>
            </a:lvl6pPr>
            <a:lvl7pPr marL="7290877" indent="0" algn="ctr">
              <a:buNone/>
              <a:defRPr sz="4252"/>
            </a:lvl7pPr>
            <a:lvl8pPr marL="8506023" indent="0" algn="ctr">
              <a:buNone/>
              <a:defRPr sz="4252"/>
            </a:lvl8pPr>
            <a:lvl9pPr marL="9721169" indent="0" algn="ctr">
              <a:buNone/>
              <a:defRPr sz="4252"/>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CB15FA5-EF84-40A4-B25F-4716B667BBFF}"/>
              </a:ext>
            </a:extLst>
          </p:cNvPr>
          <p:cNvSpPr>
            <a:spLocks noGrp="1"/>
          </p:cNvSpPr>
          <p:nvPr>
            <p:ph type="dt" sz="half" idx="10"/>
          </p:nvPr>
        </p:nvSpPr>
        <p:spPr/>
        <p:txBody>
          <a:bodyPr/>
          <a:lstStyle/>
          <a:p>
            <a:fld id="{6F6A0F4E-D54E-45E4-AEC8-90088AF35638}" type="datetimeFigureOut">
              <a:rPr lang="pt-BR" smtClean="0"/>
              <a:pPr/>
              <a:t>18/09/2025</a:t>
            </a:fld>
            <a:endParaRPr lang="pt-BR"/>
          </a:p>
        </p:txBody>
      </p:sp>
      <p:sp>
        <p:nvSpPr>
          <p:cNvPr id="5" name="Espaço Reservado para Rodapé 4">
            <a:extLst>
              <a:ext uri="{FF2B5EF4-FFF2-40B4-BE49-F238E27FC236}">
                <a16:creationId xmlns:a16="http://schemas.microsoft.com/office/drawing/2014/main" id="{F47E9633-B1A4-4538-A1A5-3DF3643D2A2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3EA626E-C76B-4122-B158-11126AE42BBF}"/>
              </a:ext>
            </a:extLst>
          </p:cNvPr>
          <p:cNvSpPr>
            <a:spLocks noGrp="1"/>
          </p:cNvSpPr>
          <p:nvPr>
            <p:ph type="sldNum" sz="quarter" idx="12"/>
          </p:nvPr>
        </p:nvSpPr>
        <p:spPr/>
        <p:txBody>
          <a:bodyPr/>
          <a:lstStyle/>
          <a:p>
            <a:fld id="{EE23D585-6C1F-42FE-B730-1F3529BA383C}" type="slidenum">
              <a:rPr lang="pt-BR" smtClean="0"/>
              <a:pPr/>
              <a:t>‹nº›</a:t>
            </a:fld>
            <a:endParaRPr lang="pt-BR"/>
          </a:p>
        </p:txBody>
      </p:sp>
    </p:spTree>
    <p:extLst>
      <p:ext uri="{BB962C8B-B14F-4D97-AF65-F5344CB8AC3E}">
        <p14:creationId xmlns:p14="http://schemas.microsoft.com/office/powerpoint/2010/main" val="94411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EE5457-5074-49A8-B3B2-55ED47FF011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49E07CB-1E97-498E-99DE-02706467084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00754A2-AF2D-48FD-BA96-7294762B77DA}"/>
              </a:ext>
            </a:extLst>
          </p:cNvPr>
          <p:cNvSpPr>
            <a:spLocks noGrp="1"/>
          </p:cNvSpPr>
          <p:nvPr>
            <p:ph type="dt" sz="half" idx="10"/>
          </p:nvPr>
        </p:nvSpPr>
        <p:spPr/>
        <p:txBody>
          <a:bodyPr/>
          <a:lstStyle/>
          <a:p>
            <a:fld id="{6F6A0F4E-D54E-45E4-AEC8-90088AF35638}" type="datetimeFigureOut">
              <a:rPr lang="pt-BR" smtClean="0"/>
              <a:pPr/>
              <a:t>18/09/2025</a:t>
            </a:fld>
            <a:endParaRPr lang="pt-BR"/>
          </a:p>
        </p:txBody>
      </p:sp>
      <p:sp>
        <p:nvSpPr>
          <p:cNvPr id="5" name="Espaço Reservado para Rodapé 4">
            <a:extLst>
              <a:ext uri="{FF2B5EF4-FFF2-40B4-BE49-F238E27FC236}">
                <a16:creationId xmlns:a16="http://schemas.microsoft.com/office/drawing/2014/main" id="{7D4C9690-F591-48A0-AA5B-AB61C6F9491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C9381B6-3892-4EF2-AC6B-C0A9C2FC7D38}"/>
              </a:ext>
            </a:extLst>
          </p:cNvPr>
          <p:cNvSpPr>
            <a:spLocks noGrp="1"/>
          </p:cNvSpPr>
          <p:nvPr>
            <p:ph type="sldNum" sz="quarter" idx="12"/>
          </p:nvPr>
        </p:nvSpPr>
        <p:spPr/>
        <p:txBody>
          <a:bodyPr/>
          <a:lstStyle/>
          <a:p>
            <a:fld id="{EE23D585-6C1F-42FE-B730-1F3529BA383C}" type="slidenum">
              <a:rPr lang="pt-BR" smtClean="0"/>
              <a:pPr/>
              <a:t>‹nº›</a:t>
            </a:fld>
            <a:endParaRPr lang="pt-BR"/>
          </a:p>
        </p:txBody>
      </p:sp>
    </p:spTree>
    <p:extLst>
      <p:ext uri="{BB962C8B-B14F-4D97-AF65-F5344CB8AC3E}">
        <p14:creationId xmlns:p14="http://schemas.microsoft.com/office/powerpoint/2010/main" val="344942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756C19B-D0B2-4E88-A62B-925EEED2FADA}"/>
              </a:ext>
            </a:extLst>
          </p:cNvPr>
          <p:cNvSpPr>
            <a:spLocks noGrp="1"/>
          </p:cNvSpPr>
          <p:nvPr>
            <p:ph type="title" orient="vert"/>
          </p:nvPr>
        </p:nvSpPr>
        <p:spPr>
          <a:xfrm>
            <a:off x="23189148" y="2300288"/>
            <a:ext cx="6987123" cy="36614579"/>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C408191-6534-438F-B536-F44D6358BADB}"/>
              </a:ext>
            </a:extLst>
          </p:cNvPr>
          <p:cNvSpPr>
            <a:spLocks noGrp="1"/>
          </p:cNvSpPr>
          <p:nvPr>
            <p:ph type="body" orient="vert" idx="1"/>
          </p:nvPr>
        </p:nvSpPr>
        <p:spPr>
          <a:xfrm>
            <a:off x="2227779" y="2300288"/>
            <a:ext cx="20556319" cy="3661457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ECED618-01D1-47ED-9784-D1B7C1A2C91F}"/>
              </a:ext>
            </a:extLst>
          </p:cNvPr>
          <p:cNvSpPr>
            <a:spLocks noGrp="1"/>
          </p:cNvSpPr>
          <p:nvPr>
            <p:ph type="dt" sz="half" idx="10"/>
          </p:nvPr>
        </p:nvSpPr>
        <p:spPr/>
        <p:txBody>
          <a:bodyPr/>
          <a:lstStyle/>
          <a:p>
            <a:fld id="{6F6A0F4E-D54E-45E4-AEC8-90088AF35638}" type="datetimeFigureOut">
              <a:rPr lang="pt-BR" smtClean="0"/>
              <a:pPr/>
              <a:t>18/09/2025</a:t>
            </a:fld>
            <a:endParaRPr lang="pt-BR"/>
          </a:p>
        </p:txBody>
      </p:sp>
      <p:sp>
        <p:nvSpPr>
          <p:cNvPr id="5" name="Espaço Reservado para Rodapé 4">
            <a:extLst>
              <a:ext uri="{FF2B5EF4-FFF2-40B4-BE49-F238E27FC236}">
                <a16:creationId xmlns:a16="http://schemas.microsoft.com/office/drawing/2014/main" id="{8AF150A1-FA54-4F5C-9E5C-3AE83AC86C6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E30319B-9CA4-4FCF-ACA9-7D9E4EA5DFA2}"/>
              </a:ext>
            </a:extLst>
          </p:cNvPr>
          <p:cNvSpPr>
            <a:spLocks noGrp="1"/>
          </p:cNvSpPr>
          <p:nvPr>
            <p:ph type="sldNum" sz="quarter" idx="12"/>
          </p:nvPr>
        </p:nvSpPr>
        <p:spPr/>
        <p:txBody>
          <a:bodyPr/>
          <a:lstStyle/>
          <a:p>
            <a:fld id="{EE23D585-6C1F-42FE-B730-1F3529BA383C}" type="slidenum">
              <a:rPr lang="pt-BR" smtClean="0"/>
              <a:pPr/>
              <a:t>‹nº›</a:t>
            </a:fld>
            <a:endParaRPr lang="pt-BR"/>
          </a:p>
        </p:txBody>
      </p:sp>
    </p:spTree>
    <p:extLst>
      <p:ext uri="{BB962C8B-B14F-4D97-AF65-F5344CB8AC3E}">
        <p14:creationId xmlns:p14="http://schemas.microsoft.com/office/powerpoint/2010/main" val="261853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CF6F3-1D94-414F-826E-581131CB1C8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757B212-2240-4CF8-9408-59FA08DB61E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E8A5EA6-F658-4C41-9E37-E0712EF83B6A}"/>
              </a:ext>
            </a:extLst>
          </p:cNvPr>
          <p:cNvSpPr>
            <a:spLocks noGrp="1"/>
          </p:cNvSpPr>
          <p:nvPr>
            <p:ph type="dt" sz="half" idx="10"/>
          </p:nvPr>
        </p:nvSpPr>
        <p:spPr/>
        <p:txBody>
          <a:bodyPr/>
          <a:lstStyle/>
          <a:p>
            <a:fld id="{6F6A0F4E-D54E-45E4-AEC8-90088AF35638}" type="datetimeFigureOut">
              <a:rPr lang="pt-BR" smtClean="0"/>
              <a:pPr/>
              <a:t>18/09/2025</a:t>
            </a:fld>
            <a:endParaRPr lang="pt-BR"/>
          </a:p>
        </p:txBody>
      </p:sp>
      <p:sp>
        <p:nvSpPr>
          <p:cNvPr id="5" name="Espaço Reservado para Rodapé 4">
            <a:extLst>
              <a:ext uri="{FF2B5EF4-FFF2-40B4-BE49-F238E27FC236}">
                <a16:creationId xmlns:a16="http://schemas.microsoft.com/office/drawing/2014/main" id="{B5F89AC7-CE2A-46EA-B603-B9D86E99B08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F9F6E32-7A85-46F7-86AA-ABA05D6B5C09}"/>
              </a:ext>
            </a:extLst>
          </p:cNvPr>
          <p:cNvSpPr>
            <a:spLocks noGrp="1"/>
          </p:cNvSpPr>
          <p:nvPr>
            <p:ph type="sldNum" sz="quarter" idx="12"/>
          </p:nvPr>
        </p:nvSpPr>
        <p:spPr/>
        <p:txBody>
          <a:bodyPr/>
          <a:lstStyle/>
          <a:p>
            <a:fld id="{EE23D585-6C1F-42FE-B730-1F3529BA383C}" type="slidenum">
              <a:rPr lang="pt-BR" smtClean="0"/>
              <a:pPr/>
              <a:t>‹nº›</a:t>
            </a:fld>
            <a:endParaRPr lang="pt-BR"/>
          </a:p>
        </p:txBody>
      </p:sp>
    </p:spTree>
    <p:extLst>
      <p:ext uri="{BB962C8B-B14F-4D97-AF65-F5344CB8AC3E}">
        <p14:creationId xmlns:p14="http://schemas.microsoft.com/office/powerpoint/2010/main" val="411025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56A793-A377-486D-9CD1-9F0DE47D3182}"/>
              </a:ext>
            </a:extLst>
          </p:cNvPr>
          <p:cNvSpPr>
            <a:spLocks noGrp="1"/>
          </p:cNvSpPr>
          <p:nvPr>
            <p:ph type="title"/>
          </p:nvPr>
        </p:nvSpPr>
        <p:spPr>
          <a:xfrm>
            <a:off x="2210901" y="10771353"/>
            <a:ext cx="27948493" cy="17972243"/>
          </a:xfrm>
        </p:spPr>
        <p:txBody>
          <a:bodyPr anchor="b"/>
          <a:lstStyle>
            <a:lvl1pPr>
              <a:defRPr sz="15947"/>
            </a:lvl1pPr>
          </a:lstStyle>
          <a:p>
            <a:r>
              <a:rPr lang="pt-BR"/>
              <a:t>Clique para editar o título Mestre</a:t>
            </a:r>
          </a:p>
        </p:txBody>
      </p:sp>
      <p:sp>
        <p:nvSpPr>
          <p:cNvPr id="3" name="Espaço Reservado para Texto 2">
            <a:extLst>
              <a:ext uri="{FF2B5EF4-FFF2-40B4-BE49-F238E27FC236}">
                <a16:creationId xmlns:a16="http://schemas.microsoft.com/office/drawing/2014/main" id="{3E179249-867C-4785-AC10-767AC53A4DB2}"/>
              </a:ext>
            </a:extLst>
          </p:cNvPr>
          <p:cNvSpPr>
            <a:spLocks noGrp="1"/>
          </p:cNvSpPr>
          <p:nvPr>
            <p:ph type="body" idx="1"/>
          </p:nvPr>
        </p:nvSpPr>
        <p:spPr>
          <a:xfrm>
            <a:off x="2210901" y="28913620"/>
            <a:ext cx="27948493" cy="9451178"/>
          </a:xfrm>
        </p:spPr>
        <p:txBody>
          <a:bodyPr/>
          <a:lstStyle>
            <a:lvl1pPr marL="0" indent="0">
              <a:buNone/>
              <a:defRPr sz="6379">
                <a:solidFill>
                  <a:schemeClr val="tx1">
                    <a:tint val="75000"/>
                  </a:schemeClr>
                </a:solidFill>
              </a:defRPr>
            </a:lvl1pPr>
            <a:lvl2pPr marL="1215146" indent="0">
              <a:buNone/>
              <a:defRPr sz="5316">
                <a:solidFill>
                  <a:schemeClr val="tx1">
                    <a:tint val="75000"/>
                  </a:schemeClr>
                </a:solidFill>
              </a:defRPr>
            </a:lvl2pPr>
            <a:lvl3pPr marL="2430292" indent="0">
              <a:buNone/>
              <a:defRPr sz="4784">
                <a:solidFill>
                  <a:schemeClr val="tx1">
                    <a:tint val="75000"/>
                  </a:schemeClr>
                </a:solidFill>
              </a:defRPr>
            </a:lvl3pPr>
            <a:lvl4pPr marL="3645438" indent="0">
              <a:buNone/>
              <a:defRPr sz="4252">
                <a:solidFill>
                  <a:schemeClr val="tx1">
                    <a:tint val="75000"/>
                  </a:schemeClr>
                </a:solidFill>
              </a:defRPr>
            </a:lvl4pPr>
            <a:lvl5pPr marL="4860585" indent="0">
              <a:buNone/>
              <a:defRPr sz="4252">
                <a:solidFill>
                  <a:schemeClr val="tx1">
                    <a:tint val="75000"/>
                  </a:schemeClr>
                </a:solidFill>
              </a:defRPr>
            </a:lvl5pPr>
            <a:lvl6pPr marL="6075731" indent="0">
              <a:buNone/>
              <a:defRPr sz="4252">
                <a:solidFill>
                  <a:schemeClr val="tx1">
                    <a:tint val="75000"/>
                  </a:schemeClr>
                </a:solidFill>
              </a:defRPr>
            </a:lvl6pPr>
            <a:lvl7pPr marL="7290877" indent="0">
              <a:buNone/>
              <a:defRPr sz="4252">
                <a:solidFill>
                  <a:schemeClr val="tx1">
                    <a:tint val="75000"/>
                  </a:schemeClr>
                </a:solidFill>
              </a:defRPr>
            </a:lvl7pPr>
            <a:lvl8pPr marL="8506023" indent="0">
              <a:buNone/>
              <a:defRPr sz="4252">
                <a:solidFill>
                  <a:schemeClr val="tx1">
                    <a:tint val="75000"/>
                  </a:schemeClr>
                </a:solidFill>
              </a:defRPr>
            </a:lvl8pPr>
            <a:lvl9pPr marL="9721169" indent="0">
              <a:buNone/>
              <a:defRPr sz="4252">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C7B0419-5AA7-4936-B49C-B50A60B8C574}"/>
              </a:ext>
            </a:extLst>
          </p:cNvPr>
          <p:cNvSpPr>
            <a:spLocks noGrp="1"/>
          </p:cNvSpPr>
          <p:nvPr>
            <p:ph type="dt" sz="half" idx="10"/>
          </p:nvPr>
        </p:nvSpPr>
        <p:spPr/>
        <p:txBody>
          <a:bodyPr/>
          <a:lstStyle/>
          <a:p>
            <a:fld id="{6F6A0F4E-D54E-45E4-AEC8-90088AF35638}" type="datetimeFigureOut">
              <a:rPr lang="pt-BR" smtClean="0"/>
              <a:pPr/>
              <a:t>18/09/2025</a:t>
            </a:fld>
            <a:endParaRPr lang="pt-BR"/>
          </a:p>
        </p:txBody>
      </p:sp>
      <p:sp>
        <p:nvSpPr>
          <p:cNvPr id="5" name="Espaço Reservado para Rodapé 4">
            <a:extLst>
              <a:ext uri="{FF2B5EF4-FFF2-40B4-BE49-F238E27FC236}">
                <a16:creationId xmlns:a16="http://schemas.microsoft.com/office/drawing/2014/main" id="{4049C1B8-7311-4D6D-8389-160972430B6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68AB467-8131-45F3-95B3-B584D65D5F91}"/>
              </a:ext>
            </a:extLst>
          </p:cNvPr>
          <p:cNvSpPr>
            <a:spLocks noGrp="1"/>
          </p:cNvSpPr>
          <p:nvPr>
            <p:ph type="sldNum" sz="quarter" idx="12"/>
          </p:nvPr>
        </p:nvSpPr>
        <p:spPr/>
        <p:txBody>
          <a:bodyPr/>
          <a:lstStyle/>
          <a:p>
            <a:fld id="{EE23D585-6C1F-42FE-B730-1F3529BA383C}" type="slidenum">
              <a:rPr lang="pt-BR" smtClean="0"/>
              <a:pPr/>
              <a:t>‹nº›</a:t>
            </a:fld>
            <a:endParaRPr lang="pt-BR"/>
          </a:p>
        </p:txBody>
      </p:sp>
    </p:spTree>
    <p:extLst>
      <p:ext uri="{BB962C8B-B14F-4D97-AF65-F5344CB8AC3E}">
        <p14:creationId xmlns:p14="http://schemas.microsoft.com/office/powerpoint/2010/main" val="143347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30A65E-1DCE-4410-95FD-543A3153E86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19A8F13-DCDD-4FAE-B1E1-2169D67648E5}"/>
              </a:ext>
            </a:extLst>
          </p:cNvPr>
          <p:cNvSpPr>
            <a:spLocks noGrp="1"/>
          </p:cNvSpPr>
          <p:nvPr>
            <p:ph sz="half" idx="1"/>
          </p:nvPr>
        </p:nvSpPr>
        <p:spPr>
          <a:xfrm>
            <a:off x="2227779" y="11501438"/>
            <a:ext cx="13771721" cy="2741342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864D5265-8A16-4520-9A59-CCCFABCA0F58}"/>
              </a:ext>
            </a:extLst>
          </p:cNvPr>
          <p:cNvSpPr>
            <a:spLocks noGrp="1"/>
          </p:cNvSpPr>
          <p:nvPr>
            <p:ph sz="half" idx="2"/>
          </p:nvPr>
        </p:nvSpPr>
        <p:spPr>
          <a:xfrm>
            <a:off x="16404550" y="11501438"/>
            <a:ext cx="13771721" cy="2741342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ED2A01D-0609-4435-A943-8B0AFD83417F}"/>
              </a:ext>
            </a:extLst>
          </p:cNvPr>
          <p:cNvSpPr>
            <a:spLocks noGrp="1"/>
          </p:cNvSpPr>
          <p:nvPr>
            <p:ph type="dt" sz="half" idx="10"/>
          </p:nvPr>
        </p:nvSpPr>
        <p:spPr/>
        <p:txBody>
          <a:bodyPr/>
          <a:lstStyle/>
          <a:p>
            <a:fld id="{6F6A0F4E-D54E-45E4-AEC8-90088AF35638}" type="datetimeFigureOut">
              <a:rPr lang="pt-BR" smtClean="0"/>
              <a:pPr/>
              <a:t>18/09/2025</a:t>
            </a:fld>
            <a:endParaRPr lang="pt-BR"/>
          </a:p>
        </p:txBody>
      </p:sp>
      <p:sp>
        <p:nvSpPr>
          <p:cNvPr id="6" name="Espaço Reservado para Rodapé 5">
            <a:extLst>
              <a:ext uri="{FF2B5EF4-FFF2-40B4-BE49-F238E27FC236}">
                <a16:creationId xmlns:a16="http://schemas.microsoft.com/office/drawing/2014/main" id="{5448A95E-E94A-403C-8973-B72E0A5F78B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3928E59-31F5-4914-8627-B99286C54A34}"/>
              </a:ext>
            </a:extLst>
          </p:cNvPr>
          <p:cNvSpPr>
            <a:spLocks noGrp="1"/>
          </p:cNvSpPr>
          <p:nvPr>
            <p:ph type="sldNum" sz="quarter" idx="12"/>
          </p:nvPr>
        </p:nvSpPr>
        <p:spPr/>
        <p:txBody>
          <a:bodyPr/>
          <a:lstStyle/>
          <a:p>
            <a:fld id="{EE23D585-6C1F-42FE-B730-1F3529BA383C}" type="slidenum">
              <a:rPr lang="pt-BR" smtClean="0"/>
              <a:pPr/>
              <a:t>‹nº›</a:t>
            </a:fld>
            <a:endParaRPr lang="pt-BR"/>
          </a:p>
        </p:txBody>
      </p:sp>
    </p:spTree>
    <p:extLst>
      <p:ext uri="{BB962C8B-B14F-4D97-AF65-F5344CB8AC3E}">
        <p14:creationId xmlns:p14="http://schemas.microsoft.com/office/powerpoint/2010/main" val="71797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47AFA-DFA6-45F8-9084-5AC291E8FA42}"/>
              </a:ext>
            </a:extLst>
          </p:cNvPr>
          <p:cNvSpPr>
            <a:spLocks noGrp="1"/>
          </p:cNvSpPr>
          <p:nvPr>
            <p:ph type="title"/>
          </p:nvPr>
        </p:nvSpPr>
        <p:spPr>
          <a:xfrm>
            <a:off x="2231999" y="2300291"/>
            <a:ext cx="27948493" cy="8351047"/>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C19B41E-151D-44A2-9A82-9CAF5236188B}"/>
              </a:ext>
            </a:extLst>
          </p:cNvPr>
          <p:cNvSpPr>
            <a:spLocks noGrp="1"/>
          </p:cNvSpPr>
          <p:nvPr>
            <p:ph type="body" idx="1"/>
          </p:nvPr>
        </p:nvSpPr>
        <p:spPr>
          <a:xfrm>
            <a:off x="2232000" y="10591327"/>
            <a:ext cx="13708431" cy="5190646"/>
          </a:xfrm>
        </p:spPr>
        <p:txBody>
          <a:bodyPr anchor="b"/>
          <a:lstStyle>
            <a:lvl1pPr marL="0" indent="0">
              <a:buNone/>
              <a:defRPr sz="6379" b="1"/>
            </a:lvl1pPr>
            <a:lvl2pPr marL="1215146" indent="0">
              <a:buNone/>
              <a:defRPr sz="5316" b="1"/>
            </a:lvl2pPr>
            <a:lvl3pPr marL="2430292" indent="0">
              <a:buNone/>
              <a:defRPr sz="4784" b="1"/>
            </a:lvl3pPr>
            <a:lvl4pPr marL="3645438" indent="0">
              <a:buNone/>
              <a:defRPr sz="4252" b="1"/>
            </a:lvl4pPr>
            <a:lvl5pPr marL="4860585" indent="0">
              <a:buNone/>
              <a:defRPr sz="4252" b="1"/>
            </a:lvl5pPr>
            <a:lvl6pPr marL="6075731" indent="0">
              <a:buNone/>
              <a:defRPr sz="4252" b="1"/>
            </a:lvl6pPr>
            <a:lvl7pPr marL="7290877" indent="0">
              <a:buNone/>
              <a:defRPr sz="4252" b="1"/>
            </a:lvl7pPr>
            <a:lvl8pPr marL="8506023" indent="0">
              <a:buNone/>
              <a:defRPr sz="4252" b="1"/>
            </a:lvl8pPr>
            <a:lvl9pPr marL="9721169" indent="0">
              <a:buNone/>
              <a:defRPr sz="4252"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16D69D4-BD50-4D4A-ABF5-BB2703DFE490}"/>
              </a:ext>
            </a:extLst>
          </p:cNvPr>
          <p:cNvSpPr>
            <a:spLocks noGrp="1"/>
          </p:cNvSpPr>
          <p:nvPr>
            <p:ph sz="half" idx="2"/>
          </p:nvPr>
        </p:nvSpPr>
        <p:spPr>
          <a:xfrm>
            <a:off x="2232000" y="15781973"/>
            <a:ext cx="13708431" cy="2321290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F462C03-7100-4BD5-9B6F-2620D4AE2457}"/>
              </a:ext>
            </a:extLst>
          </p:cNvPr>
          <p:cNvSpPr>
            <a:spLocks noGrp="1"/>
          </p:cNvSpPr>
          <p:nvPr>
            <p:ph type="body" sz="quarter" idx="3"/>
          </p:nvPr>
        </p:nvSpPr>
        <p:spPr>
          <a:xfrm>
            <a:off x="16404550" y="10591327"/>
            <a:ext cx="13775942" cy="5190646"/>
          </a:xfrm>
        </p:spPr>
        <p:txBody>
          <a:bodyPr anchor="b"/>
          <a:lstStyle>
            <a:lvl1pPr marL="0" indent="0">
              <a:buNone/>
              <a:defRPr sz="6379" b="1"/>
            </a:lvl1pPr>
            <a:lvl2pPr marL="1215146" indent="0">
              <a:buNone/>
              <a:defRPr sz="5316" b="1"/>
            </a:lvl2pPr>
            <a:lvl3pPr marL="2430292" indent="0">
              <a:buNone/>
              <a:defRPr sz="4784" b="1"/>
            </a:lvl3pPr>
            <a:lvl4pPr marL="3645438" indent="0">
              <a:buNone/>
              <a:defRPr sz="4252" b="1"/>
            </a:lvl4pPr>
            <a:lvl5pPr marL="4860585" indent="0">
              <a:buNone/>
              <a:defRPr sz="4252" b="1"/>
            </a:lvl5pPr>
            <a:lvl6pPr marL="6075731" indent="0">
              <a:buNone/>
              <a:defRPr sz="4252" b="1"/>
            </a:lvl6pPr>
            <a:lvl7pPr marL="7290877" indent="0">
              <a:buNone/>
              <a:defRPr sz="4252" b="1"/>
            </a:lvl7pPr>
            <a:lvl8pPr marL="8506023" indent="0">
              <a:buNone/>
              <a:defRPr sz="4252" b="1"/>
            </a:lvl8pPr>
            <a:lvl9pPr marL="9721169" indent="0">
              <a:buNone/>
              <a:defRPr sz="4252"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7D02D05-DDDC-4531-8FB7-87DCE1917AFD}"/>
              </a:ext>
            </a:extLst>
          </p:cNvPr>
          <p:cNvSpPr>
            <a:spLocks noGrp="1"/>
          </p:cNvSpPr>
          <p:nvPr>
            <p:ph sz="quarter" idx="4"/>
          </p:nvPr>
        </p:nvSpPr>
        <p:spPr>
          <a:xfrm>
            <a:off x="16404550" y="15781973"/>
            <a:ext cx="13775942" cy="2321290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CE5FBE8-4710-4E39-BCAB-085A8AE3A8BD}"/>
              </a:ext>
            </a:extLst>
          </p:cNvPr>
          <p:cNvSpPr>
            <a:spLocks noGrp="1"/>
          </p:cNvSpPr>
          <p:nvPr>
            <p:ph type="dt" sz="half" idx="10"/>
          </p:nvPr>
        </p:nvSpPr>
        <p:spPr/>
        <p:txBody>
          <a:bodyPr/>
          <a:lstStyle/>
          <a:p>
            <a:fld id="{6F6A0F4E-D54E-45E4-AEC8-90088AF35638}" type="datetimeFigureOut">
              <a:rPr lang="pt-BR" smtClean="0"/>
              <a:pPr/>
              <a:t>18/09/2025</a:t>
            </a:fld>
            <a:endParaRPr lang="pt-BR"/>
          </a:p>
        </p:txBody>
      </p:sp>
      <p:sp>
        <p:nvSpPr>
          <p:cNvPr id="8" name="Espaço Reservado para Rodapé 7">
            <a:extLst>
              <a:ext uri="{FF2B5EF4-FFF2-40B4-BE49-F238E27FC236}">
                <a16:creationId xmlns:a16="http://schemas.microsoft.com/office/drawing/2014/main" id="{46239D89-2D2C-4556-BB2A-2D7BF122BA0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08EC3D4-3E97-4D70-A567-FBA483DD9903}"/>
              </a:ext>
            </a:extLst>
          </p:cNvPr>
          <p:cNvSpPr>
            <a:spLocks noGrp="1"/>
          </p:cNvSpPr>
          <p:nvPr>
            <p:ph type="sldNum" sz="quarter" idx="12"/>
          </p:nvPr>
        </p:nvSpPr>
        <p:spPr/>
        <p:txBody>
          <a:bodyPr/>
          <a:lstStyle/>
          <a:p>
            <a:fld id="{EE23D585-6C1F-42FE-B730-1F3529BA383C}" type="slidenum">
              <a:rPr lang="pt-BR" smtClean="0"/>
              <a:pPr/>
              <a:t>‹nº›</a:t>
            </a:fld>
            <a:endParaRPr lang="pt-BR"/>
          </a:p>
        </p:txBody>
      </p:sp>
    </p:spTree>
    <p:extLst>
      <p:ext uri="{BB962C8B-B14F-4D97-AF65-F5344CB8AC3E}">
        <p14:creationId xmlns:p14="http://schemas.microsoft.com/office/powerpoint/2010/main" val="30123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A2901D-60AD-4F38-98F4-754A2C20759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86D2715-C9B4-49F2-B9FA-E33C008C75AB}"/>
              </a:ext>
            </a:extLst>
          </p:cNvPr>
          <p:cNvSpPr>
            <a:spLocks noGrp="1"/>
          </p:cNvSpPr>
          <p:nvPr>
            <p:ph type="dt" sz="half" idx="10"/>
          </p:nvPr>
        </p:nvSpPr>
        <p:spPr/>
        <p:txBody>
          <a:bodyPr/>
          <a:lstStyle/>
          <a:p>
            <a:fld id="{6F6A0F4E-D54E-45E4-AEC8-90088AF35638}" type="datetimeFigureOut">
              <a:rPr lang="pt-BR" smtClean="0"/>
              <a:pPr/>
              <a:t>18/09/2025</a:t>
            </a:fld>
            <a:endParaRPr lang="pt-BR"/>
          </a:p>
        </p:txBody>
      </p:sp>
      <p:sp>
        <p:nvSpPr>
          <p:cNvPr id="4" name="Espaço Reservado para Rodapé 3">
            <a:extLst>
              <a:ext uri="{FF2B5EF4-FFF2-40B4-BE49-F238E27FC236}">
                <a16:creationId xmlns:a16="http://schemas.microsoft.com/office/drawing/2014/main" id="{297B42F5-506E-4A9F-9DF5-5707C54D54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6CABD7C-C49A-482C-8B2E-2E54C2F56FD8}"/>
              </a:ext>
            </a:extLst>
          </p:cNvPr>
          <p:cNvSpPr>
            <a:spLocks noGrp="1"/>
          </p:cNvSpPr>
          <p:nvPr>
            <p:ph type="sldNum" sz="quarter" idx="12"/>
          </p:nvPr>
        </p:nvSpPr>
        <p:spPr/>
        <p:txBody>
          <a:bodyPr/>
          <a:lstStyle/>
          <a:p>
            <a:fld id="{EE23D585-6C1F-42FE-B730-1F3529BA383C}" type="slidenum">
              <a:rPr lang="pt-BR" smtClean="0"/>
              <a:pPr/>
              <a:t>‹nº›</a:t>
            </a:fld>
            <a:endParaRPr lang="pt-BR"/>
          </a:p>
        </p:txBody>
      </p:sp>
    </p:spTree>
    <p:extLst>
      <p:ext uri="{BB962C8B-B14F-4D97-AF65-F5344CB8AC3E}">
        <p14:creationId xmlns:p14="http://schemas.microsoft.com/office/powerpoint/2010/main" val="50775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4DE377B-AD63-4B4E-AE3E-010A7BD72C6B}"/>
              </a:ext>
            </a:extLst>
          </p:cNvPr>
          <p:cNvSpPr>
            <a:spLocks noGrp="1"/>
          </p:cNvSpPr>
          <p:nvPr>
            <p:ph type="dt" sz="half" idx="10"/>
          </p:nvPr>
        </p:nvSpPr>
        <p:spPr/>
        <p:txBody>
          <a:bodyPr/>
          <a:lstStyle/>
          <a:p>
            <a:fld id="{6F6A0F4E-D54E-45E4-AEC8-90088AF35638}" type="datetimeFigureOut">
              <a:rPr lang="pt-BR" smtClean="0"/>
              <a:pPr/>
              <a:t>18/09/2025</a:t>
            </a:fld>
            <a:endParaRPr lang="pt-BR"/>
          </a:p>
        </p:txBody>
      </p:sp>
      <p:sp>
        <p:nvSpPr>
          <p:cNvPr id="3" name="Espaço Reservado para Rodapé 2">
            <a:extLst>
              <a:ext uri="{FF2B5EF4-FFF2-40B4-BE49-F238E27FC236}">
                <a16:creationId xmlns:a16="http://schemas.microsoft.com/office/drawing/2014/main" id="{4489C270-1B42-4BF4-9BD6-ED3846ACF77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B56582A-E3BA-4B77-AF44-606B27415928}"/>
              </a:ext>
            </a:extLst>
          </p:cNvPr>
          <p:cNvSpPr>
            <a:spLocks noGrp="1"/>
          </p:cNvSpPr>
          <p:nvPr>
            <p:ph type="sldNum" sz="quarter" idx="12"/>
          </p:nvPr>
        </p:nvSpPr>
        <p:spPr/>
        <p:txBody>
          <a:bodyPr/>
          <a:lstStyle/>
          <a:p>
            <a:fld id="{EE23D585-6C1F-42FE-B730-1F3529BA383C}" type="slidenum">
              <a:rPr lang="pt-BR" smtClean="0"/>
              <a:pPr/>
              <a:t>‹nº›</a:t>
            </a:fld>
            <a:endParaRPr lang="pt-BR"/>
          </a:p>
        </p:txBody>
      </p:sp>
    </p:spTree>
    <p:extLst>
      <p:ext uri="{BB962C8B-B14F-4D97-AF65-F5344CB8AC3E}">
        <p14:creationId xmlns:p14="http://schemas.microsoft.com/office/powerpoint/2010/main" val="36651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6B9088-6115-479D-B0CB-CF2C6313E16E}"/>
              </a:ext>
            </a:extLst>
          </p:cNvPr>
          <p:cNvSpPr>
            <a:spLocks noGrp="1"/>
          </p:cNvSpPr>
          <p:nvPr>
            <p:ph type="title"/>
          </p:nvPr>
        </p:nvSpPr>
        <p:spPr>
          <a:xfrm>
            <a:off x="2232000" y="2880360"/>
            <a:ext cx="10451149" cy="10081260"/>
          </a:xfrm>
        </p:spPr>
        <p:txBody>
          <a:bodyPr anchor="b"/>
          <a:lstStyle>
            <a:lvl1pPr>
              <a:defRPr sz="8505"/>
            </a:lvl1pPr>
          </a:lstStyle>
          <a:p>
            <a:r>
              <a:rPr lang="pt-BR"/>
              <a:t>Clique para editar o título Mestre</a:t>
            </a:r>
          </a:p>
        </p:txBody>
      </p:sp>
      <p:sp>
        <p:nvSpPr>
          <p:cNvPr id="3" name="Espaço Reservado para Conteúdo 2">
            <a:extLst>
              <a:ext uri="{FF2B5EF4-FFF2-40B4-BE49-F238E27FC236}">
                <a16:creationId xmlns:a16="http://schemas.microsoft.com/office/drawing/2014/main" id="{5C639205-8B70-4749-ACAE-7EE4F2794D5C}"/>
              </a:ext>
            </a:extLst>
          </p:cNvPr>
          <p:cNvSpPr>
            <a:spLocks noGrp="1"/>
          </p:cNvSpPr>
          <p:nvPr>
            <p:ph idx="1"/>
          </p:nvPr>
        </p:nvSpPr>
        <p:spPr>
          <a:xfrm>
            <a:off x="13775942" y="6220780"/>
            <a:ext cx="16404550" cy="30703838"/>
          </a:xfrm>
        </p:spPr>
        <p:txBody>
          <a:bodyPr/>
          <a:lstStyle>
            <a:lvl1pPr>
              <a:defRPr sz="8505"/>
            </a:lvl1pPr>
            <a:lvl2pPr>
              <a:defRPr sz="7442"/>
            </a:lvl2pPr>
            <a:lvl3pPr>
              <a:defRPr sz="6379"/>
            </a:lvl3pPr>
            <a:lvl4pPr>
              <a:defRPr sz="5316"/>
            </a:lvl4pPr>
            <a:lvl5pPr>
              <a:defRPr sz="5316"/>
            </a:lvl5pPr>
            <a:lvl6pPr>
              <a:defRPr sz="5316"/>
            </a:lvl6pPr>
            <a:lvl7pPr>
              <a:defRPr sz="5316"/>
            </a:lvl7pPr>
            <a:lvl8pPr>
              <a:defRPr sz="5316"/>
            </a:lvl8pPr>
            <a:lvl9pPr>
              <a:defRPr sz="5316"/>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11733EA-34E2-4917-AA16-6589A09B8A17}"/>
              </a:ext>
            </a:extLst>
          </p:cNvPr>
          <p:cNvSpPr>
            <a:spLocks noGrp="1"/>
          </p:cNvSpPr>
          <p:nvPr>
            <p:ph type="body" sz="half" idx="2"/>
          </p:nvPr>
        </p:nvSpPr>
        <p:spPr>
          <a:xfrm>
            <a:off x="2232000" y="12961620"/>
            <a:ext cx="10451149" cy="24013004"/>
          </a:xfrm>
        </p:spPr>
        <p:txBody>
          <a:bodyPr/>
          <a:lstStyle>
            <a:lvl1pPr marL="0" indent="0">
              <a:buNone/>
              <a:defRPr sz="4252"/>
            </a:lvl1pPr>
            <a:lvl2pPr marL="1215146" indent="0">
              <a:buNone/>
              <a:defRPr sz="3721"/>
            </a:lvl2pPr>
            <a:lvl3pPr marL="2430292" indent="0">
              <a:buNone/>
              <a:defRPr sz="3189"/>
            </a:lvl3pPr>
            <a:lvl4pPr marL="3645438" indent="0">
              <a:buNone/>
              <a:defRPr sz="2658"/>
            </a:lvl4pPr>
            <a:lvl5pPr marL="4860585" indent="0">
              <a:buNone/>
              <a:defRPr sz="2658"/>
            </a:lvl5pPr>
            <a:lvl6pPr marL="6075731" indent="0">
              <a:buNone/>
              <a:defRPr sz="2658"/>
            </a:lvl6pPr>
            <a:lvl7pPr marL="7290877" indent="0">
              <a:buNone/>
              <a:defRPr sz="2658"/>
            </a:lvl7pPr>
            <a:lvl8pPr marL="8506023" indent="0">
              <a:buNone/>
              <a:defRPr sz="2658"/>
            </a:lvl8pPr>
            <a:lvl9pPr marL="9721169" indent="0">
              <a:buNone/>
              <a:defRPr sz="2658"/>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F4666C5-01ED-4716-8CE7-83C03A5FC74D}"/>
              </a:ext>
            </a:extLst>
          </p:cNvPr>
          <p:cNvSpPr>
            <a:spLocks noGrp="1"/>
          </p:cNvSpPr>
          <p:nvPr>
            <p:ph type="dt" sz="half" idx="10"/>
          </p:nvPr>
        </p:nvSpPr>
        <p:spPr/>
        <p:txBody>
          <a:bodyPr/>
          <a:lstStyle/>
          <a:p>
            <a:fld id="{6F6A0F4E-D54E-45E4-AEC8-90088AF35638}" type="datetimeFigureOut">
              <a:rPr lang="pt-BR" smtClean="0"/>
              <a:pPr/>
              <a:t>18/09/2025</a:t>
            </a:fld>
            <a:endParaRPr lang="pt-BR"/>
          </a:p>
        </p:txBody>
      </p:sp>
      <p:sp>
        <p:nvSpPr>
          <p:cNvPr id="6" name="Espaço Reservado para Rodapé 5">
            <a:extLst>
              <a:ext uri="{FF2B5EF4-FFF2-40B4-BE49-F238E27FC236}">
                <a16:creationId xmlns:a16="http://schemas.microsoft.com/office/drawing/2014/main" id="{DA0800A5-E9B2-453E-B3FB-FBE302634F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D31E169-609D-465D-A553-EB50338682D1}"/>
              </a:ext>
            </a:extLst>
          </p:cNvPr>
          <p:cNvSpPr>
            <a:spLocks noGrp="1"/>
          </p:cNvSpPr>
          <p:nvPr>
            <p:ph type="sldNum" sz="quarter" idx="12"/>
          </p:nvPr>
        </p:nvSpPr>
        <p:spPr/>
        <p:txBody>
          <a:bodyPr/>
          <a:lstStyle/>
          <a:p>
            <a:fld id="{EE23D585-6C1F-42FE-B730-1F3529BA383C}" type="slidenum">
              <a:rPr lang="pt-BR" smtClean="0"/>
              <a:pPr/>
              <a:t>‹nº›</a:t>
            </a:fld>
            <a:endParaRPr lang="pt-BR"/>
          </a:p>
        </p:txBody>
      </p:sp>
    </p:spTree>
    <p:extLst>
      <p:ext uri="{BB962C8B-B14F-4D97-AF65-F5344CB8AC3E}">
        <p14:creationId xmlns:p14="http://schemas.microsoft.com/office/powerpoint/2010/main" val="278100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B8627-302A-431D-B051-79A718B920B3}"/>
              </a:ext>
            </a:extLst>
          </p:cNvPr>
          <p:cNvSpPr>
            <a:spLocks noGrp="1"/>
          </p:cNvSpPr>
          <p:nvPr>
            <p:ph type="title"/>
          </p:nvPr>
        </p:nvSpPr>
        <p:spPr>
          <a:xfrm>
            <a:off x="2232000" y="2880360"/>
            <a:ext cx="10451149" cy="10081260"/>
          </a:xfrm>
        </p:spPr>
        <p:txBody>
          <a:bodyPr anchor="b"/>
          <a:lstStyle>
            <a:lvl1pPr>
              <a:defRPr sz="8505"/>
            </a:lvl1pPr>
          </a:lstStyle>
          <a:p>
            <a:r>
              <a:rPr lang="pt-BR"/>
              <a:t>Clique para editar o título Mestre</a:t>
            </a:r>
          </a:p>
        </p:txBody>
      </p:sp>
      <p:sp>
        <p:nvSpPr>
          <p:cNvPr id="3" name="Espaço Reservado para Imagem 2">
            <a:extLst>
              <a:ext uri="{FF2B5EF4-FFF2-40B4-BE49-F238E27FC236}">
                <a16:creationId xmlns:a16="http://schemas.microsoft.com/office/drawing/2014/main" id="{F8DC36F2-A5F0-452D-A25C-A5FAF22914D1}"/>
              </a:ext>
            </a:extLst>
          </p:cNvPr>
          <p:cNvSpPr>
            <a:spLocks noGrp="1"/>
          </p:cNvSpPr>
          <p:nvPr>
            <p:ph type="pic" idx="1"/>
          </p:nvPr>
        </p:nvSpPr>
        <p:spPr>
          <a:xfrm>
            <a:off x="13775942" y="6220780"/>
            <a:ext cx="16404550" cy="30703838"/>
          </a:xfrm>
        </p:spPr>
        <p:txBody>
          <a:bodyPr/>
          <a:lstStyle>
            <a:lvl1pPr marL="0" indent="0">
              <a:buNone/>
              <a:defRPr sz="8505"/>
            </a:lvl1pPr>
            <a:lvl2pPr marL="1215146" indent="0">
              <a:buNone/>
              <a:defRPr sz="7442"/>
            </a:lvl2pPr>
            <a:lvl3pPr marL="2430292" indent="0">
              <a:buNone/>
              <a:defRPr sz="6379"/>
            </a:lvl3pPr>
            <a:lvl4pPr marL="3645438" indent="0">
              <a:buNone/>
              <a:defRPr sz="5316"/>
            </a:lvl4pPr>
            <a:lvl5pPr marL="4860585" indent="0">
              <a:buNone/>
              <a:defRPr sz="5316"/>
            </a:lvl5pPr>
            <a:lvl6pPr marL="6075731" indent="0">
              <a:buNone/>
              <a:defRPr sz="5316"/>
            </a:lvl6pPr>
            <a:lvl7pPr marL="7290877" indent="0">
              <a:buNone/>
              <a:defRPr sz="5316"/>
            </a:lvl7pPr>
            <a:lvl8pPr marL="8506023" indent="0">
              <a:buNone/>
              <a:defRPr sz="5316"/>
            </a:lvl8pPr>
            <a:lvl9pPr marL="9721169" indent="0">
              <a:buNone/>
              <a:defRPr sz="5316"/>
            </a:lvl9pPr>
          </a:lstStyle>
          <a:p>
            <a:endParaRPr lang="pt-BR"/>
          </a:p>
        </p:txBody>
      </p:sp>
      <p:sp>
        <p:nvSpPr>
          <p:cNvPr id="4" name="Espaço Reservado para Texto 3">
            <a:extLst>
              <a:ext uri="{FF2B5EF4-FFF2-40B4-BE49-F238E27FC236}">
                <a16:creationId xmlns:a16="http://schemas.microsoft.com/office/drawing/2014/main" id="{72AC435A-CCCA-459C-AB6B-9CC2FD9F1E5B}"/>
              </a:ext>
            </a:extLst>
          </p:cNvPr>
          <p:cNvSpPr>
            <a:spLocks noGrp="1"/>
          </p:cNvSpPr>
          <p:nvPr>
            <p:ph type="body" sz="half" idx="2"/>
          </p:nvPr>
        </p:nvSpPr>
        <p:spPr>
          <a:xfrm>
            <a:off x="2232000" y="12961620"/>
            <a:ext cx="10451149" cy="24013004"/>
          </a:xfrm>
        </p:spPr>
        <p:txBody>
          <a:bodyPr/>
          <a:lstStyle>
            <a:lvl1pPr marL="0" indent="0">
              <a:buNone/>
              <a:defRPr sz="4252"/>
            </a:lvl1pPr>
            <a:lvl2pPr marL="1215146" indent="0">
              <a:buNone/>
              <a:defRPr sz="3721"/>
            </a:lvl2pPr>
            <a:lvl3pPr marL="2430292" indent="0">
              <a:buNone/>
              <a:defRPr sz="3189"/>
            </a:lvl3pPr>
            <a:lvl4pPr marL="3645438" indent="0">
              <a:buNone/>
              <a:defRPr sz="2658"/>
            </a:lvl4pPr>
            <a:lvl5pPr marL="4860585" indent="0">
              <a:buNone/>
              <a:defRPr sz="2658"/>
            </a:lvl5pPr>
            <a:lvl6pPr marL="6075731" indent="0">
              <a:buNone/>
              <a:defRPr sz="2658"/>
            </a:lvl6pPr>
            <a:lvl7pPr marL="7290877" indent="0">
              <a:buNone/>
              <a:defRPr sz="2658"/>
            </a:lvl7pPr>
            <a:lvl8pPr marL="8506023" indent="0">
              <a:buNone/>
              <a:defRPr sz="2658"/>
            </a:lvl8pPr>
            <a:lvl9pPr marL="9721169" indent="0">
              <a:buNone/>
              <a:defRPr sz="2658"/>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1461A04-CAD1-417A-BE17-9C6524BC4EA3}"/>
              </a:ext>
            </a:extLst>
          </p:cNvPr>
          <p:cNvSpPr>
            <a:spLocks noGrp="1"/>
          </p:cNvSpPr>
          <p:nvPr>
            <p:ph type="dt" sz="half" idx="10"/>
          </p:nvPr>
        </p:nvSpPr>
        <p:spPr/>
        <p:txBody>
          <a:bodyPr/>
          <a:lstStyle/>
          <a:p>
            <a:fld id="{6F6A0F4E-D54E-45E4-AEC8-90088AF35638}" type="datetimeFigureOut">
              <a:rPr lang="pt-BR" smtClean="0"/>
              <a:pPr/>
              <a:t>18/09/2025</a:t>
            </a:fld>
            <a:endParaRPr lang="pt-BR"/>
          </a:p>
        </p:txBody>
      </p:sp>
      <p:sp>
        <p:nvSpPr>
          <p:cNvPr id="6" name="Espaço Reservado para Rodapé 5">
            <a:extLst>
              <a:ext uri="{FF2B5EF4-FFF2-40B4-BE49-F238E27FC236}">
                <a16:creationId xmlns:a16="http://schemas.microsoft.com/office/drawing/2014/main" id="{69512A58-F91E-4073-9A4F-A2FD09926D2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6AA8E91-16C5-488C-9153-92B15180DD8B}"/>
              </a:ext>
            </a:extLst>
          </p:cNvPr>
          <p:cNvSpPr>
            <a:spLocks noGrp="1"/>
          </p:cNvSpPr>
          <p:nvPr>
            <p:ph type="sldNum" sz="quarter" idx="12"/>
          </p:nvPr>
        </p:nvSpPr>
        <p:spPr/>
        <p:txBody>
          <a:bodyPr/>
          <a:lstStyle/>
          <a:p>
            <a:fld id="{EE23D585-6C1F-42FE-B730-1F3529BA383C}" type="slidenum">
              <a:rPr lang="pt-BR" smtClean="0"/>
              <a:pPr/>
              <a:t>‹nº›</a:t>
            </a:fld>
            <a:endParaRPr lang="pt-BR"/>
          </a:p>
        </p:txBody>
      </p:sp>
    </p:spTree>
    <p:extLst>
      <p:ext uri="{BB962C8B-B14F-4D97-AF65-F5344CB8AC3E}">
        <p14:creationId xmlns:p14="http://schemas.microsoft.com/office/powerpoint/2010/main" val="288855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02AAC47-57B1-4C2D-90D0-362EFB392206}"/>
              </a:ext>
            </a:extLst>
          </p:cNvPr>
          <p:cNvSpPr>
            <a:spLocks noGrp="1"/>
          </p:cNvSpPr>
          <p:nvPr>
            <p:ph type="title"/>
          </p:nvPr>
        </p:nvSpPr>
        <p:spPr>
          <a:xfrm>
            <a:off x="2227779" y="2300291"/>
            <a:ext cx="27948493" cy="8351047"/>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8AF5B13-A1BD-4BCF-A5B4-F95505EB58A9}"/>
              </a:ext>
            </a:extLst>
          </p:cNvPr>
          <p:cNvSpPr>
            <a:spLocks noGrp="1"/>
          </p:cNvSpPr>
          <p:nvPr>
            <p:ph type="body" idx="1"/>
          </p:nvPr>
        </p:nvSpPr>
        <p:spPr>
          <a:xfrm>
            <a:off x="2227779" y="11501438"/>
            <a:ext cx="27948493" cy="27413429"/>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4AC258D-9C12-49BB-9369-76A9D1894DB2}"/>
              </a:ext>
            </a:extLst>
          </p:cNvPr>
          <p:cNvSpPr>
            <a:spLocks noGrp="1"/>
          </p:cNvSpPr>
          <p:nvPr>
            <p:ph type="dt" sz="half" idx="2"/>
          </p:nvPr>
        </p:nvSpPr>
        <p:spPr>
          <a:xfrm>
            <a:off x="2227779" y="40045008"/>
            <a:ext cx="7290911" cy="2300288"/>
          </a:xfrm>
          <a:prstGeom prst="rect">
            <a:avLst/>
          </a:prstGeom>
        </p:spPr>
        <p:txBody>
          <a:bodyPr vert="horz" lIns="91440" tIns="45720" rIns="91440" bIns="45720" rtlCol="0" anchor="ctr"/>
          <a:lstStyle>
            <a:lvl1pPr algn="l">
              <a:defRPr sz="3189">
                <a:solidFill>
                  <a:schemeClr val="tx1">
                    <a:tint val="75000"/>
                  </a:schemeClr>
                </a:solidFill>
              </a:defRPr>
            </a:lvl1pPr>
          </a:lstStyle>
          <a:p>
            <a:fld id="{6F6A0F4E-D54E-45E4-AEC8-90088AF35638}" type="datetimeFigureOut">
              <a:rPr lang="pt-BR" smtClean="0"/>
              <a:pPr/>
              <a:t>18/09/2025</a:t>
            </a:fld>
            <a:endParaRPr lang="pt-BR"/>
          </a:p>
        </p:txBody>
      </p:sp>
      <p:sp>
        <p:nvSpPr>
          <p:cNvPr id="5" name="Espaço Reservado para Rodapé 4">
            <a:extLst>
              <a:ext uri="{FF2B5EF4-FFF2-40B4-BE49-F238E27FC236}">
                <a16:creationId xmlns:a16="http://schemas.microsoft.com/office/drawing/2014/main" id="{6A468201-B15D-44C0-B0AD-030CDD515DEA}"/>
              </a:ext>
            </a:extLst>
          </p:cNvPr>
          <p:cNvSpPr>
            <a:spLocks noGrp="1"/>
          </p:cNvSpPr>
          <p:nvPr>
            <p:ph type="ftr" sz="quarter" idx="3"/>
          </p:nvPr>
        </p:nvSpPr>
        <p:spPr>
          <a:xfrm>
            <a:off x="10733842" y="40045008"/>
            <a:ext cx="10936367" cy="2300288"/>
          </a:xfrm>
          <a:prstGeom prst="rect">
            <a:avLst/>
          </a:prstGeom>
        </p:spPr>
        <p:txBody>
          <a:bodyPr vert="horz" lIns="91440" tIns="45720" rIns="91440" bIns="45720" rtlCol="0" anchor="ctr"/>
          <a:lstStyle>
            <a:lvl1pPr algn="ctr">
              <a:defRPr sz="3189">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CE3855E-254F-4B0B-956A-069F5E393A61}"/>
              </a:ext>
            </a:extLst>
          </p:cNvPr>
          <p:cNvSpPr>
            <a:spLocks noGrp="1"/>
          </p:cNvSpPr>
          <p:nvPr>
            <p:ph type="sldNum" sz="quarter" idx="4"/>
          </p:nvPr>
        </p:nvSpPr>
        <p:spPr>
          <a:xfrm>
            <a:off x="22885360" y="40045008"/>
            <a:ext cx="7290911" cy="2300288"/>
          </a:xfrm>
          <a:prstGeom prst="rect">
            <a:avLst/>
          </a:prstGeom>
        </p:spPr>
        <p:txBody>
          <a:bodyPr vert="horz" lIns="91440" tIns="45720" rIns="91440" bIns="45720" rtlCol="0" anchor="ctr"/>
          <a:lstStyle>
            <a:lvl1pPr algn="r">
              <a:defRPr sz="3189">
                <a:solidFill>
                  <a:schemeClr val="tx1">
                    <a:tint val="75000"/>
                  </a:schemeClr>
                </a:solidFill>
              </a:defRPr>
            </a:lvl1pPr>
          </a:lstStyle>
          <a:p>
            <a:fld id="{EE23D585-6C1F-42FE-B730-1F3529BA383C}" type="slidenum">
              <a:rPr lang="pt-BR" smtClean="0"/>
              <a:pPr/>
              <a:t>‹nº›</a:t>
            </a:fld>
            <a:endParaRPr lang="pt-BR"/>
          </a:p>
        </p:txBody>
      </p:sp>
    </p:spTree>
    <p:extLst>
      <p:ext uri="{BB962C8B-B14F-4D97-AF65-F5344CB8AC3E}">
        <p14:creationId xmlns:p14="http://schemas.microsoft.com/office/powerpoint/2010/main" val="3192297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430292" rtl="0" eaLnBrk="1" latinLnBrk="0" hangingPunct="1">
        <a:lnSpc>
          <a:spcPct val="90000"/>
        </a:lnSpc>
        <a:spcBef>
          <a:spcPct val="0"/>
        </a:spcBef>
        <a:buNone/>
        <a:defRPr sz="11694" kern="1200">
          <a:solidFill>
            <a:schemeClr val="tx1"/>
          </a:solidFill>
          <a:latin typeface="+mj-lt"/>
          <a:ea typeface="+mj-ea"/>
          <a:cs typeface="+mj-cs"/>
        </a:defRPr>
      </a:lvl1pPr>
    </p:titleStyle>
    <p:bodyStyle>
      <a:lvl1pPr marL="607573" indent="-607573" algn="l" defTabSz="2430292" rtl="0" eaLnBrk="1" latinLnBrk="0" hangingPunct="1">
        <a:lnSpc>
          <a:spcPct val="90000"/>
        </a:lnSpc>
        <a:spcBef>
          <a:spcPts val="2658"/>
        </a:spcBef>
        <a:buFont typeface="Arial" panose="020B0604020202020204" pitchFamily="34" charset="0"/>
        <a:buChar char="•"/>
        <a:defRPr sz="7442" kern="1200">
          <a:solidFill>
            <a:schemeClr val="tx1"/>
          </a:solidFill>
          <a:latin typeface="+mn-lt"/>
          <a:ea typeface="+mn-ea"/>
          <a:cs typeface="+mn-cs"/>
        </a:defRPr>
      </a:lvl1pPr>
      <a:lvl2pPr marL="1822719" indent="-607573" algn="l" defTabSz="2430292" rtl="0" eaLnBrk="1" latinLnBrk="0" hangingPunct="1">
        <a:lnSpc>
          <a:spcPct val="90000"/>
        </a:lnSpc>
        <a:spcBef>
          <a:spcPts val="1329"/>
        </a:spcBef>
        <a:buFont typeface="Arial" panose="020B0604020202020204" pitchFamily="34" charset="0"/>
        <a:buChar char="•"/>
        <a:defRPr sz="6379" kern="1200">
          <a:solidFill>
            <a:schemeClr val="tx1"/>
          </a:solidFill>
          <a:latin typeface="+mn-lt"/>
          <a:ea typeface="+mn-ea"/>
          <a:cs typeface="+mn-cs"/>
        </a:defRPr>
      </a:lvl2pPr>
      <a:lvl3pPr marL="3037865" indent="-607573" algn="l" defTabSz="2430292" rtl="0" eaLnBrk="1" latinLnBrk="0" hangingPunct="1">
        <a:lnSpc>
          <a:spcPct val="90000"/>
        </a:lnSpc>
        <a:spcBef>
          <a:spcPts val="1329"/>
        </a:spcBef>
        <a:buFont typeface="Arial" panose="020B0604020202020204" pitchFamily="34" charset="0"/>
        <a:buChar char="•"/>
        <a:defRPr sz="5316" kern="1200">
          <a:solidFill>
            <a:schemeClr val="tx1"/>
          </a:solidFill>
          <a:latin typeface="+mn-lt"/>
          <a:ea typeface="+mn-ea"/>
          <a:cs typeface="+mn-cs"/>
        </a:defRPr>
      </a:lvl3pPr>
      <a:lvl4pPr marL="4253012" indent="-607573" algn="l" defTabSz="2430292" rtl="0" eaLnBrk="1" latinLnBrk="0" hangingPunct="1">
        <a:lnSpc>
          <a:spcPct val="90000"/>
        </a:lnSpc>
        <a:spcBef>
          <a:spcPts val="1329"/>
        </a:spcBef>
        <a:buFont typeface="Arial" panose="020B0604020202020204" pitchFamily="34" charset="0"/>
        <a:buChar char="•"/>
        <a:defRPr sz="4784" kern="1200">
          <a:solidFill>
            <a:schemeClr val="tx1"/>
          </a:solidFill>
          <a:latin typeface="+mn-lt"/>
          <a:ea typeface="+mn-ea"/>
          <a:cs typeface="+mn-cs"/>
        </a:defRPr>
      </a:lvl4pPr>
      <a:lvl5pPr marL="5468158" indent="-607573" algn="l" defTabSz="2430292" rtl="0" eaLnBrk="1" latinLnBrk="0" hangingPunct="1">
        <a:lnSpc>
          <a:spcPct val="90000"/>
        </a:lnSpc>
        <a:spcBef>
          <a:spcPts val="1329"/>
        </a:spcBef>
        <a:buFont typeface="Arial" panose="020B0604020202020204" pitchFamily="34" charset="0"/>
        <a:buChar char="•"/>
        <a:defRPr sz="4784" kern="1200">
          <a:solidFill>
            <a:schemeClr val="tx1"/>
          </a:solidFill>
          <a:latin typeface="+mn-lt"/>
          <a:ea typeface="+mn-ea"/>
          <a:cs typeface="+mn-cs"/>
        </a:defRPr>
      </a:lvl5pPr>
      <a:lvl6pPr marL="6683304" indent="-607573" algn="l" defTabSz="2430292" rtl="0" eaLnBrk="1" latinLnBrk="0" hangingPunct="1">
        <a:lnSpc>
          <a:spcPct val="90000"/>
        </a:lnSpc>
        <a:spcBef>
          <a:spcPts val="1329"/>
        </a:spcBef>
        <a:buFont typeface="Arial" panose="020B0604020202020204" pitchFamily="34" charset="0"/>
        <a:buChar char="•"/>
        <a:defRPr sz="4784" kern="1200">
          <a:solidFill>
            <a:schemeClr val="tx1"/>
          </a:solidFill>
          <a:latin typeface="+mn-lt"/>
          <a:ea typeface="+mn-ea"/>
          <a:cs typeface="+mn-cs"/>
        </a:defRPr>
      </a:lvl6pPr>
      <a:lvl7pPr marL="7898450" indent="-607573" algn="l" defTabSz="2430292" rtl="0" eaLnBrk="1" latinLnBrk="0" hangingPunct="1">
        <a:lnSpc>
          <a:spcPct val="90000"/>
        </a:lnSpc>
        <a:spcBef>
          <a:spcPts val="1329"/>
        </a:spcBef>
        <a:buFont typeface="Arial" panose="020B0604020202020204" pitchFamily="34" charset="0"/>
        <a:buChar char="•"/>
        <a:defRPr sz="4784" kern="1200">
          <a:solidFill>
            <a:schemeClr val="tx1"/>
          </a:solidFill>
          <a:latin typeface="+mn-lt"/>
          <a:ea typeface="+mn-ea"/>
          <a:cs typeface="+mn-cs"/>
        </a:defRPr>
      </a:lvl7pPr>
      <a:lvl8pPr marL="9113596" indent="-607573" algn="l" defTabSz="2430292" rtl="0" eaLnBrk="1" latinLnBrk="0" hangingPunct="1">
        <a:lnSpc>
          <a:spcPct val="90000"/>
        </a:lnSpc>
        <a:spcBef>
          <a:spcPts val="1329"/>
        </a:spcBef>
        <a:buFont typeface="Arial" panose="020B0604020202020204" pitchFamily="34" charset="0"/>
        <a:buChar char="•"/>
        <a:defRPr sz="4784" kern="1200">
          <a:solidFill>
            <a:schemeClr val="tx1"/>
          </a:solidFill>
          <a:latin typeface="+mn-lt"/>
          <a:ea typeface="+mn-ea"/>
          <a:cs typeface="+mn-cs"/>
        </a:defRPr>
      </a:lvl8pPr>
      <a:lvl9pPr marL="10328742" indent="-607573" algn="l" defTabSz="2430292" rtl="0" eaLnBrk="1" latinLnBrk="0" hangingPunct="1">
        <a:lnSpc>
          <a:spcPct val="90000"/>
        </a:lnSpc>
        <a:spcBef>
          <a:spcPts val="1329"/>
        </a:spcBef>
        <a:buFont typeface="Arial" panose="020B0604020202020204" pitchFamily="34" charset="0"/>
        <a:buChar char="•"/>
        <a:defRPr sz="4784" kern="1200">
          <a:solidFill>
            <a:schemeClr val="tx1"/>
          </a:solidFill>
          <a:latin typeface="+mn-lt"/>
          <a:ea typeface="+mn-ea"/>
          <a:cs typeface="+mn-cs"/>
        </a:defRPr>
      </a:lvl9pPr>
    </p:bodyStyle>
    <p:otherStyle>
      <a:defPPr>
        <a:defRPr lang="pt-BR"/>
      </a:defPPr>
      <a:lvl1pPr marL="0" algn="l" defTabSz="2430292" rtl="0" eaLnBrk="1" latinLnBrk="0" hangingPunct="1">
        <a:defRPr sz="4784" kern="1200">
          <a:solidFill>
            <a:schemeClr val="tx1"/>
          </a:solidFill>
          <a:latin typeface="+mn-lt"/>
          <a:ea typeface="+mn-ea"/>
          <a:cs typeface="+mn-cs"/>
        </a:defRPr>
      </a:lvl1pPr>
      <a:lvl2pPr marL="1215146" algn="l" defTabSz="2430292" rtl="0" eaLnBrk="1" latinLnBrk="0" hangingPunct="1">
        <a:defRPr sz="4784" kern="1200">
          <a:solidFill>
            <a:schemeClr val="tx1"/>
          </a:solidFill>
          <a:latin typeface="+mn-lt"/>
          <a:ea typeface="+mn-ea"/>
          <a:cs typeface="+mn-cs"/>
        </a:defRPr>
      </a:lvl2pPr>
      <a:lvl3pPr marL="2430292" algn="l" defTabSz="2430292" rtl="0" eaLnBrk="1" latinLnBrk="0" hangingPunct="1">
        <a:defRPr sz="4784" kern="1200">
          <a:solidFill>
            <a:schemeClr val="tx1"/>
          </a:solidFill>
          <a:latin typeface="+mn-lt"/>
          <a:ea typeface="+mn-ea"/>
          <a:cs typeface="+mn-cs"/>
        </a:defRPr>
      </a:lvl3pPr>
      <a:lvl4pPr marL="3645438" algn="l" defTabSz="2430292" rtl="0" eaLnBrk="1" latinLnBrk="0" hangingPunct="1">
        <a:defRPr sz="4784" kern="1200">
          <a:solidFill>
            <a:schemeClr val="tx1"/>
          </a:solidFill>
          <a:latin typeface="+mn-lt"/>
          <a:ea typeface="+mn-ea"/>
          <a:cs typeface="+mn-cs"/>
        </a:defRPr>
      </a:lvl4pPr>
      <a:lvl5pPr marL="4860585" algn="l" defTabSz="2430292" rtl="0" eaLnBrk="1" latinLnBrk="0" hangingPunct="1">
        <a:defRPr sz="4784" kern="1200">
          <a:solidFill>
            <a:schemeClr val="tx1"/>
          </a:solidFill>
          <a:latin typeface="+mn-lt"/>
          <a:ea typeface="+mn-ea"/>
          <a:cs typeface="+mn-cs"/>
        </a:defRPr>
      </a:lvl5pPr>
      <a:lvl6pPr marL="6075731" algn="l" defTabSz="2430292" rtl="0" eaLnBrk="1" latinLnBrk="0" hangingPunct="1">
        <a:defRPr sz="4784" kern="1200">
          <a:solidFill>
            <a:schemeClr val="tx1"/>
          </a:solidFill>
          <a:latin typeface="+mn-lt"/>
          <a:ea typeface="+mn-ea"/>
          <a:cs typeface="+mn-cs"/>
        </a:defRPr>
      </a:lvl6pPr>
      <a:lvl7pPr marL="7290877" algn="l" defTabSz="2430292" rtl="0" eaLnBrk="1" latinLnBrk="0" hangingPunct="1">
        <a:defRPr sz="4784" kern="1200">
          <a:solidFill>
            <a:schemeClr val="tx1"/>
          </a:solidFill>
          <a:latin typeface="+mn-lt"/>
          <a:ea typeface="+mn-ea"/>
          <a:cs typeface="+mn-cs"/>
        </a:defRPr>
      </a:lvl7pPr>
      <a:lvl8pPr marL="8506023" algn="l" defTabSz="2430292" rtl="0" eaLnBrk="1" latinLnBrk="0" hangingPunct="1">
        <a:defRPr sz="4784" kern="1200">
          <a:solidFill>
            <a:schemeClr val="tx1"/>
          </a:solidFill>
          <a:latin typeface="+mn-lt"/>
          <a:ea typeface="+mn-ea"/>
          <a:cs typeface="+mn-cs"/>
        </a:defRPr>
      </a:lvl8pPr>
      <a:lvl9pPr marL="9721169" algn="l" defTabSz="2430292" rtl="0" eaLnBrk="1" latinLnBrk="0" hangingPunct="1">
        <a:defRPr sz="4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jpg"/><Relationship Id="rId4" Type="http://schemas.openxmlformats.org/officeDocument/2006/relationships/diagramData" Target="../diagrams/data1.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m 49" descr="Tela de computador com fundo azul&#10;&#10;O conteúdo gerado por IA pode estar incorreto.">
            <a:extLst>
              <a:ext uri="{FF2B5EF4-FFF2-40B4-BE49-F238E27FC236}">
                <a16:creationId xmlns:a16="http://schemas.microsoft.com/office/drawing/2014/main" id="{A290D277-40FD-D86E-0DCF-D26B78FE4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8821"/>
            <a:ext cx="32404050" cy="43364221"/>
          </a:xfrm>
          <a:prstGeom prst="rect">
            <a:avLst/>
          </a:prstGeom>
        </p:spPr>
      </p:pic>
      <p:sp>
        <p:nvSpPr>
          <p:cNvPr id="18" name="Retângulo 17">
            <a:extLst>
              <a:ext uri="{FF2B5EF4-FFF2-40B4-BE49-F238E27FC236}">
                <a16:creationId xmlns:a16="http://schemas.microsoft.com/office/drawing/2014/main" id="{48CD439A-EF65-467F-8876-5EA883FC8450}"/>
              </a:ext>
            </a:extLst>
          </p:cNvPr>
          <p:cNvSpPr/>
          <p:nvPr/>
        </p:nvSpPr>
        <p:spPr>
          <a:xfrm>
            <a:off x="1518837" y="1653991"/>
            <a:ext cx="29366376" cy="40522716"/>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432054" tIns="216027" rIns="432054" bIns="216027" rtlCol="0" anchor="ctr"/>
          <a:lstStyle/>
          <a:p>
            <a:pPr algn="just"/>
            <a:endParaRPr lang="pt-BR" dirty="0"/>
          </a:p>
        </p:txBody>
      </p:sp>
      <p:sp>
        <p:nvSpPr>
          <p:cNvPr id="32" name="Retângulo 31">
            <a:extLst>
              <a:ext uri="{FF2B5EF4-FFF2-40B4-BE49-F238E27FC236}">
                <a16:creationId xmlns:a16="http://schemas.microsoft.com/office/drawing/2014/main" id="{F27F92FE-CAAD-4982-AF99-EFB4DB061289}"/>
              </a:ext>
            </a:extLst>
          </p:cNvPr>
          <p:cNvSpPr/>
          <p:nvPr/>
        </p:nvSpPr>
        <p:spPr>
          <a:xfrm>
            <a:off x="1326644" y="8256062"/>
            <a:ext cx="29366376" cy="1046440"/>
          </a:xfrm>
          <a:prstGeom prst="rect">
            <a:avLst/>
          </a:prstGeom>
        </p:spPr>
        <p:txBody>
          <a:bodyPr wrap="square" lIns="91440" tIns="45720" rIns="91440" bIns="45720" anchor="t">
            <a:spAutoFit/>
          </a:bodyPr>
          <a:lstStyle/>
          <a:p>
            <a:pPr algn="ctr"/>
            <a:r>
              <a:rPr lang="pt-BR" sz="3100" dirty="0">
                <a:ea typeface="+mn-lt"/>
                <a:cs typeface="+mn-lt"/>
              </a:rPr>
              <a:t>Autor 1, Autor 2, Autor 3, Autor 4, Autor 5, Autor 6</a:t>
            </a:r>
            <a:endParaRPr lang="en-US" sz="3100" dirty="0">
              <a:ea typeface="+mn-lt"/>
              <a:cs typeface="+mn-lt"/>
            </a:endParaRPr>
          </a:p>
          <a:p>
            <a:pPr algn="ctr"/>
            <a:endParaRPr lang="pt-BR" sz="3100" dirty="0"/>
          </a:p>
        </p:txBody>
      </p:sp>
      <p:sp>
        <p:nvSpPr>
          <p:cNvPr id="24" name="Retângulo 23">
            <a:extLst>
              <a:ext uri="{FF2B5EF4-FFF2-40B4-BE49-F238E27FC236}">
                <a16:creationId xmlns:a16="http://schemas.microsoft.com/office/drawing/2014/main" id="{C66A8563-9204-4748-A9EB-8D5E04AB2545}"/>
              </a:ext>
            </a:extLst>
          </p:cNvPr>
          <p:cNvSpPr/>
          <p:nvPr/>
        </p:nvSpPr>
        <p:spPr>
          <a:xfrm>
            <a:off x="15704413" y="2675411"/>
            <a:ext cx="14329591" cy="3258039"/>
          </a:xfrm>
          <a:prstGeom prst="rect">
            <a:avLst/>
          </a:prstGeom>
          <a:solidFill>
            <a:srgbClr val="2C70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b="1" dirty="0">
                <a:solidFill>
                  <a:schemeClr val="bg1"/>
                </a:solidFill>
                <a:effectLst>
                  <a:outerShdw blurRad="38100" dist="38100" dir="2700000" algn="tl">
                    <a:srgbClr val="000000">
                      <a:alpha val="43137"/>
                    </a:srgbClr>
                  </a:outerShdw>
                </a:effectLst>
              </a:rPr>
              <a:t>INSTITUTO FEDERAL DE MATO GROSSO</a:t>
            </a:r>
          </a:p>
          <a:p>
            <a:pPr algn="ctr"/>
            <a:r>
              <a:rPr lang="pt-BR" sz="4800" b="1" dirty="0">
                <a:solidFill>
                  <a:schemeClr val="bg1"/>
                </a:solidFill>
                <a:effectLst>
                  <a:outerShdw blurRad="38100" dist="38100" dir="2700000" algn="tl">
                    <a:srgbClr val="000000">
                      <a:alpha val="43137"/>
                    </a:srgbClr>
                  </a:outerShdw>
                </a:effectLst>
              </a:rPr>
              <a:t>CAMPUS PRIMAVERA DO LESTE</a:t>
            </a:r>
            <a:br>
              <a:rPr lang="pt-BR" sz="4800" b="1" dirty="0">
                <a:solidFill>
                  <a:schemeClr val="bg1"/>
                </a:solidFill>
                <a:effectLst>
                  <a:outerShdw blurRad="38100" dist="38100" dir="2700000" algn="tl">
                    <a:srgbClr val="000000">
                      <a:alpha val="43137"/>
                    </a:srgbClr>
                  </a:outerShdw>
                </a:effectLst>
              </a:rPr>
            </a:br>
            <a:r>
              <a:rPr lang="pt-BR" sz="4800" b="1" dirty="0" err="1">
                <a:solidFill>
                  <a:schemeClr val="bg1"/>
                </a:solidFill>
                <a:effectLst>
                  <a:outerShdw blurRad="38100" dist="38100" dir="2700000" algn="tl">
                    <a:srgbClr val="000000">
                      <a:alpha val="43137"/>
                    </a:srgbClr>
                  </a:outerShdw>
                </a:effectLst>
              </a:rPr>
              <a:t>JEnPEx</a:t>
            </a:r>
            <a:r>
              <a:rPr lang="pt-BR" sz="4800" b="1" dirty="0">
                <a:solidFill>
                  <a:schemeClr val="bg1"/>
                </a:solidFill>
                <a:effectLst>
                  <a:outerShdw blurRad="38100" dist="38100" dir="2700000" algn="tl">
                    <a:srgbClr val="000000">
                      <a:alpha val="43137"/>
                    </a:srgbClr>
                  </a:outerShdw>
                </a:effectLst>
              </a:rPr>
              <a:t> – PDL – 2025</a:t>
            </a:r>
          </a:p>
        </p:txBody>
      </p:sp>
      <p:sp>
        <p:nvSpPr>
          <p:cNvPr id="23" name="Retângulo 22">
            <a:extLst>
              <a:ext uri="{FF2B5EF4-FFF2-40B4-BE49-F238E27FC236}">
                <a16:creationId xmlns:a16="http://schemas.microsoft.com/office/drawing/2014/main" id="{DD4D9786-82AA-4269-BFBB-EA78880CC86E}"/>
              </a:ext>
            </a:extLst>
          </p:cNvPr>
          <p:cNvSpPr/>
          <p:nvPr/>
        </p:nvSpPr>
        <p:spPr>
          <a:xfrm>
            <a:off x="16422859" y="9355927"/>
            <a:ext cx="13284543" cy="1046440"/>
          </a:xfrm>
          <a:prstGeom prst="rect">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4000" b="1" spc="50" dirty="0">
                <a:ln w="9525" cmpd="sng">
                  <a:noFill/>
                  <a:prstDash val="solid"/>
                </a:ln>
                <a:solidFill>
                  <a:srgbClr val="70AD47">
                    <a:tint val="1000"/>
                  </a:srgbClr>
                </a:solidFill>
                <a:effectLst>
                  <a:glow rad="38100">
                    <a:schemeClr val="accent1">
                      <a:alpha val="40000"/>
                    </a:schemeClr>
                  </a:glow>
                </a:effectLst>
              </a:rPr>
              <a:t>TÍTULO DA SEÇÃO</a:t>
            </a:r>
          </a:p>
        </p:txBody>
      </p:sp>
      <p:sp>
        <p:nvSpPr>
          <p:cNvPr id="22" name="Retângulo 21">
            <a:extLst>
              <a:ext uri="{FF2B5EF4-FFF2-40B4-BE49-F238E27FC236}">
                <a16:creationId xmlns:a16="http://schemas.microsoft.com/office/drawing/2014/main" id="{8F078AA7-20BF-451E-ABA9-736DDB3BBBFB}"/>
              </a:ext>
            </a:extLst>
          </p:cNvPr>
          <p:cNvSpPr/>
          <p:nvPr/>
        </p:nvSpPr>
        <p:spPr>
          <a:xfrm>
            <a:off x="2422213" y="9420334"/>
            <a:ext cx="13282201" cy="908721"/>
          </a:xfrm>
          <a:prstGeom prst="rect">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4000" b="1" spc="50" dirty="0">
                <a:ln w="9525" cmpd="sng">
                  <a:noFill/>
                  <a:prstDash val="solid"/>
                </a:ln>
                <a:solidFill>
                  <a:srgbClr val="70AD47">
                    <a:tint val="1000"/>
                  </a:srgbClr>
                </a:solidFill>
                <a:effectLst>
                  <a:glow rad="38100">
                    <a:schemeClr val="accent1">
                      <a:alpha val="40000"/>
                    </a:schemeClr>
                  </a:glow>
                </a:effectLst>
              </a:rPr>
              <a:t>INSTRUÇÕES PARA AUTORES DE PÔSTER</a:t>
            </a:r>
          </a:p>
        </p:txBody>
      </p:sp>
      <p:sp>
        <p:nvSpPr>
          <p:cNvPr id="25" name="Retângulo 24">
            <a:extLst>
              <a:ext uri="{FF2B5EF4-FFF2-40B4-BE49-F238E27FC236}">
                <a16:creationId xmlns:a16="http://schemas.microsoft.com/office/drawing/2014/main" id="{163D1543-5FEA-4A73-B70F-25A8BFE39D25}"/>
              </a:ext>
            </a:extLst>
          </p:cNvPr>
          <p:cNvSpPr/>
          <p:nvPr/>
        </p:nvSpPr>
        <p:spPr>
          <a:xfrm>
            <a:off x="2165801" y="5886398"/>
            <a:ext cx="28003696" cy="2786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9600" b="1" dirty="0">
                <a:solidFill>
                  <a:schemeClr val="tx1"/>
                </a:solidFill>
                <a:ea typeface="+mn-lt"/>
                <a:cs typeface="+mn-lt"/>
              </a:rPr>
              <a:t>Título</a:t>
            </a:r>
            <a:endParaRPr lang="pt-BR" sz="8800" dirty="0"/>
          </a:p>
        </p:txBody>
      </p:sp>
      <p:sp>
        <p:nvSpPr>
          <p:cNvPr id="26" name="Retângulo 25">
            <a:extLst>
              <a:ext uri="{FF2B5EF4-FFF2-40B4-BE49-F238E27FC236}">
                <a16:creationId xmlns:a16="http://schemas.microsoft.com/office/drawing/2014/main" id="{8A752683-B1BA-4AD7-AC92-6BFB004A9DE2}"/>
              </a:ext>
            </a:extLst>
          </p:cNvPr>
          <p:cNvSpPr/>
          <p:nvPr/>
        </p:nvSpPr>
        <p:spPr>
          <a:xfrm>
            <a:off x="2428909" y="24799327"/>
            <a:ext cx="13282201" cy="977814"/>
          </a:xfrm>
          <a:prstGeom prst="rect">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4000" b="1" spc="50" dirty="0">
                <a:ln w="9525" cmpd="sng">
                  <a:noFill/>
                  <a:prstDash val="solid"/>
                </a:ln>
                <a:solidFill>
                  <a:srgbClr val="70AD47">
                    <a:tint val="1000"/>
                  </a:srgbClr>
                </a:solidFill>
                <a:effectLst>
                  <a:glow rad="38100">
                    <a:schemeClr val="accent1">
                      <a:alpha val="40000"/>
                    </a:schemeClr>
                  </a:glow>
                </a:effectLst>
              </a:rPr>
              <a:t>TÍTULO DA SEÇÃO</a:t>
            </a:r>
          </a:p>
        </p:txBody>
      </p:sp>
      <p:sp>
        <p:nvSpPr>
          <p:cNvPr id="27" name="Retângulo 26">
            <a:extLst>
              <a:ext uri="{FF2B5EF4-FFF2-40B4-BE49-F238E27FC236}">
                <a16:creationId xmlns:a16="http://schemas.microsoft.com/office/drawing/2014/main" id="{0D59583D-8387-44BC-BF63-7B1BFBA92ACC}"/>
              </a:ext>
            </a:extLst>
          </p:cNvPr>
          <p:cNvSpPr/>
          <p:nvPr/>
        </p:nvSpPr>
        <p:spPr>
          <a:xfrm>
            <a:off x="16434485" y="29225631"/>
            <a:ext cx="13284543" cy="1046440"/>
          </a:xfrm>
          <a:prstGeom prst="rect">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indent="450000" algn="ctr"/>
            <a:r>
              <a:rPr lang="en-US" sz="4000" b="1" dirty="0">
                <a:solidFill>
                  <a:schemeClr val="bg1"/>
                </a:solidFill>
                <a:effectLst>
                  <a:outerShdw blurRad="38100" dist="38100" dir="2700000" algn="tl">
                    <a:srgbClr val="000000">
                      <a:alpha val="43137"/>
                    </a:srgbClr>
                  </a:outerShdw>
                </a:effectLst>
              </a:rPr>
              <a:t>REFERÊNCIAS</a:t>
            </a:r>
            <a:endParaRPr lang="pt-BR" sz="4000" b="1" dirty="0">
              <a:solidFill>
                <a:schemeClr val="bg1"/>
              </a:solidFill>
              <a:effectLst>
                <a:outerShdw blurRad="38100" dist="38100" dir="2700000" algn="tl">
                  <a:srgbClr val="000000">
                    <a:alpha val="43137"/>
                  </a:srgbClr>
                </a:outerShdw>
              </a:effectLst>
            </a:endParaRPr>
          </a:p>
        </p:txBody>
      </p:sp>
      <p:sp>
        <p:nvSpPr>
          <p:cNvPr id="31" name="Retângulo 30">
            <a:extLst>
              <a:ext uri="{FF2B5EF4-FFF2-40B4-BE49-F238E27FC236}">
                <a16:creationId xmlns:a16="http://schemas.microsoft.com/office/drawing/2014/main" id="{640A3A75-3B8C-46B3-A20C-57B147B49516}"/>
              </a:ext>
            </a:extLst>
          </p:cNvPr>
          <p:cNvSpPr/>
          <p:nvPr/>
        </p:nvSpPr>
        <p:spPr>
          <a:xfrm>
            <a:off x="2422213" y="19357055"/>
            <a:ext cx="13282201" cy="908721"/>
          </a:xfrm>
          <a:prstGeom prst="rect">
            <a:avLst/>
          </a:prstGeom>
          <a:solidFill>
            <a:srgbClr val="0070C0"/>
          </a:solidFill>
          <a:ln/>
        </p:spPr>
        <p:style>
          <a:lnRef idx="0">
            <a:schemeClr val="accent2"/>
          </a:lnRef>
          <a:fillRef idx="3">
            <a:schemeClr val="accent2"/>
          </a:fillRef>
          <a:effectRef idx="3">
            <a:schemeClr val="accent2"/>
          </a:effectRef>
          <a:fontRef idx="minor">
            <a:schemeClr val="lt1"/>
          </a:fontRef>
        </p:style>
        <p:txBody>
          <a:bodyPr spcCol="360000" rtlCol="0" anchor="ctr"/>
          <a:lstStyle/>
          <a:p>
            <a:pPr algn="ctr"/>
            <a:r>
              <a:rPr lang="pt-BR" sz="4000" b="1" spc="50" dirty="0">
                <a:ln w="9525" cmpd="sng">
                  <a:noFill/>
                  <a:prstDash val="solid"/>
                </a:ln>
                <a:solidFill>
                  <a:srgbClr val="70AD47">
                    <a:tint val="1000"/>
                  </a:srgbClr>
                </a:solidFill>
                <a:effectLst>
                  <a:glow rad="38100">
                    <a:schemeClr val="accent1">
                      <a:alpha val="40000"/>
                    </a:schemeClr>
                  </a:glow>
                </a:effectLst>
              </a:rPr>
              <a:t>TÍTULO DA SEÇÃO</a:t>
            </a:r>
          </a:p>
        </p:txBody>
      </p:sp>
      <p:pic>
        <p:nvPicPr>
          <p:cNvPr id="29" name="Espaço Reservado para Conteúdo 2">
            <a:extLst>
              <a:ext uri="{FF2B5EF4-FFF2-40B4-BE49-F238E27FC236}">
                <a16:creationId xmlns:a16="http://schemas.microsoft.com/office/drawing/2014/main" id="{C2796DC3-854F-4B46-B826-B49B8B9FBE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1245" y="2387290"/>
            <a:ext cx="4032080" cy="3756268"/>
          </a:xfrm>
          <a:prstGeom prst="rect">
            <a:avLst/>
          </a:prstGeom>
        </p:spPr>
      </p:pic>
      <p:sp>
        <p:nvSpPr>
          <p:cNvPr id="28" name="Retângulo 27">
            <a:extLst>
              <a:ext uri="{FF2B5EF4-FFF2-40B4-BE49-F238E27FC236}">
                <a16:creationId xmlns:a16="http://schemas.microsoft.com/office/drawing/2014/main" id="{810BD3EF-BB4F-487C-9D34-3FE03235B0E5}"/>
              </a:ext>
            </a:extLst>
          </p:cNvPr>
          <p:cNvSpPr/>
          <p:nvPr/>
        </p:nvSpPr>
        <p:spPr>
          <a:xfrm>
            <a:off x="16419621" y="22808950"/>
            <a:ext cx="13284543" cy="1046440"/>
          </a:xfrm>
          <a:prstGeom prst="rect">
            <a:avLst/>
          </a:prstGeom>
          <a:solidFill>
            <a:srgbClr val="0070C0"/>
          </a:solidFill>
          <a:ln/>
        </p:spPr>
        <p:style>
          <a:lnRef idx="0">
            <a:schemeClr val="accent2"/>
          </a:lnRef>
          <a:fillRef idx="3">
            <a:schemeClr val="accent2"/>
          </a:fillRef>
          <a:effectRef idx="3">
            <a:schemeClr val="accent2"/>
          </a:effectRef>
          <a:fontRef idx="minor">
            <a:schemeClr val="lt1"/>
          </a:fontRef>
        </p:style>
        <p:txBody>
          <a:bodyPr lIns="91440" tIns="45720" rIns="91440" bIns="45720" spcCol="360000" rtlCol="0" anchor="ctr"/>
          <a:lstStyle/>
          <a:p>
            <a:pPr algn="ctr"/>
            <a:r>
              <a:rPr lang="pt-BR" sz="4000" b="1" spc="50" dirty="0">
                <a:ln w="9525" cmpd="sng">
                  <a:noFill/>
                  <a:prstDash val="solid"/>
                </a:ln>
                <a:solidFill>
                  <a:srgbClr val="70AD47">
                    <a:tint val="1000"/>
                  </a:srgbClr>
                </a:solidFill>
                <a:effectLst>
                  <a:glow rad="38100">
                    <a:schemeClr val="accent1">
                      <a:alpha val="40000"/>
                    </a:schemeClr>
                  </a:glow>
                </a:effectLst>
              </a:rPr>
              <a:t>TÍTULO DA SEÇÃO</a:t>
            </a:r>
          </a:p>
        </p:txBody>
      </p:sp>
      <p:sp>
        <p:nvSpPr>
          <p:cNvPr id="2" name="CaixaDeTexto 1">
            <a:extLst>
              <a:ext uri="{FF2B5EF4-FFF2-40B4-BE49-F238E27FC236}">
                <a16:creationId xmlns:a16="http://schemas.microsoft.com/office/drawing/2014/main" id="{D5FAD442-187B-49B4-942B-3D551AB3121D}"/>
              </a:ext>
            </a:extLst>
          </p:cNvPr>
          <p:cNvSpPr txBox="1"/>
          <p:nvPr/>
        </p:nvSpPr>
        <p:spPr>
          <a:xfrm rot="-2040000" flipV="1">
            <a:off x="-12813444" y="34872193"/>
            <a:ext cx="129597" cy="2417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pt-BR" dirty="0">
              <a:cs typeface="Calibri"/>
            </a:endParaRPr>
          </a:p>
        </p:txBody>
      </p:sp>
      <p:graphicFrame>
        <p:nvGraphicFramePr>
          <p:cNvPr id="3" name="Diagrama 3">
            <a:extLst>
              <a:ext uri="{FF2B5EF4-FFF2-40B4-BE49-F238E27FC236}">
                <a16:creationId xmlns:a16="http://schemas.microsoft.com/office/drawing/2014/main" id="{96FF50E9-273E-4158-B619-FA6520B2D335}"/>
              </a:ext>
            </a:extLst>
          </p:cNvPr>
          <p:cNvGraphicFramePr/>
          <p:nvPr>
            <p:extLst>
              <p:ext uri="{D42A27DB-BD31-4B8C-83A1-F6EECF244321}">
                <p14:modId xmlns:p14="http://schemas.microsoft.com/office/powerpoint/2010/main" val="3959196459"/>
              </p:ext>
            </p:extLst>
          </p:nvPr>
        </p:nvGraphicFramePr>
        <p:xfrm>
          <a:off x="16366083" y="20563873"/>
          <a:ext cx="13091780" cy="1760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9" name="CaixaDeTexto 338">
            <a:extLst>
              <a:ext uri="{FF2B5EF4-FFF2-40B4-BE49-F238E27FC236}">
                <a16:creationId xmlns:a16="http://schemas.microsoft.com/office/drawing/2014/main" id="{CB6CC33E-7D5B-4DBF-BA04-50926A8FE79C}"/>
              </a:ext>
            </a:extLst>
          </p:cNvPr>
          <p:cNvSpPr txBox="1"/>
          <p:nvPr/>
        </p:nvSpPr>
        <p:spPr>
          <a:xfrm>
            <a:off x="16660253" y="30387915"/>
            <a:ext cx="13111340" cy="99411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a:t>
            </a:r>
            <a:endParaRPr lang="pt-BR" dirty="0">
              <a:cs typeface="Calibri"/>
            </a:endParaRPr>
          </a:p>
        </p:txBody>
      </p:sp>
      <p:sp>
        <p:nvSpPr>
          <p:cNvPr id="80" name="CaixaDeTexto 79">
            <a:extLst>
              <a:ext uri="{FF2B5EF4-FFF2-40B4-BE49-F238E27FC236}">
                <a16:creationId xmlns:a16="http://schemas.microsoft.com/office/drawing/2014/main" id="{65831E8A-8522-47EB-B4A2-C05486FC7673}"/>
              </a:ext>
            </a:extLst>
          </p:cNvPr>
          <p:cNvSpPr txBox="1"/>
          <p:nvPr/>
        </p:nvSpPr>
        <p:spPr>
          <a:xfrm>
            <a:off x="16373426" y="20346614"/>
            <a:ext cx="1032958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000" dirty="0">
                <a:ea typeface="+mn-lt"/>
                <a:cs typeface="+mn-lt"/>
              </a:rPr>
              <a:t>Figura 1 – Seu texto aqui</a:t>
            </a:r>
            <a:endParaRPr lang="pt-BR" dirty="0"/>
          </a:p>
        </p:txBody>
      </p:sp>
      <p:sp>
        <p:nvSpPr>
          <p:cNvPr id="81" name="CaixaDeTexto 80">
            <a:extLst>
              <a:ext uri="{FF2B5EF4-FFF2-40B4-BE49-F238E27FC236}">
                <a16:creationId xmlns:a16="http://schemas.microsoft.com/office/drawing/2014/main" id="{D0154C5E-653A-4CC0-BFF7-D071C6B82B89}"/>
              </a:ext>
            </a:extLst>
          </p:cNvPr>
          <p:cNvSpPr txBox="1"/>
          <p:nvPr/>
        </p:nvSpPr>
        <p:spPr>
          <a:xfrm>
            <a:off x="16423784" y="21992889"/>
            <a:ext cx="806292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000" dirty="0">
                <a:ea typeface="+mn-lt"/>
                <a:cs typeface="+mn-lt"/>
              </a:rPr>
              <a:t>Fonte: elaborado pelos autores.</a:t>
            </a:r>
            <a:endParaRPr lang="pt-BR" dirty="0"/>
          </a:p>
        </p:txBody>
      </p:sp>
      <p:sp>
        <p:nvSpPr>
          <p:cNvPr id="17" name="CaixaDeTexto 16">
            <a:extLst>
              <a:ext uri="{FF2B5EF4-FFF2-40B4-BE49-F238E27FC236}">
                <a16:creationId xmlns:a16="http://schemas.microsoft.com/office/drawing/2014/main" id="{B4E7C6AF-9979-6FCD-A284-E89CFC330BCF}"/>
              </a:ext>
            </a:extLst>
          </p:cNvPr>
          <p:cNvSpPr txBox="1"/>
          <p:nvPr/>
        </p:nvSpPr>
        <p:spPr>
          <a:xfrm>
            <a:off x="2586380" y="25915630"/>
            <a:ext cx="13111340" cy="1437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a:t>
            </a:r>
            <a:endParaRPr lang="pt-BR" dirty="0">
              <a:cs typeface="Calibri"/>
            </a:endParaRPr>
          </a:p>
        </p:txBody>
      </p:sp>
      <p:sp>
        <p:nvSpPr>
          <p:cNvPr id="19" name="CaixaDeTexto 18">
            <a:extLst>
              <a:ext uri="{FF2B5EF4-FFF2-40B4-BE49-F238E27FC236}">
                <a16:creationId xmlns:a16="http://schemas.microsoft.com/office/drawing/2014/main" id="{111B09E1-7088-B504-2D7C-B601972E03BB}"/>
              </a:ext>
            </a:extLst>
          </p:cNvPr>
          <p:cNvSpPr txBox="1"/>
          <p:nvPr/>
        </p:nvSpPr>
        <p:spPr>
          <a:xfrm>
            <a:off x="16410814" y="24061829"/>
            <a:ext cx="1311134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a:t>
            </a:r>
            <a:endParaRPr lang="pt-BR" dirty="0">
              <a:cs typeface="Calibri"/>
            </a:endParaRPr>
          </a:p>
        </p:txBody>
      </p:sp>
      <p:sp>
        <p:nvSpPr>
          <p:cNvPr id="20" name="CaixaDeTexto 19">
            <a:extLst>
              <a:ext uri="{FF2B5EF4-FFF2-40B4-BE49-F238E27FC236}">
                <a16:creationId xmlns:a16="http://schemas.microsoft.com/office/drawing/2014/main" id="{3627ABF9-FA6D-2198-6413-E38A3A2BA0C7}"/>
              </a:ext>
            </a:extLst>
          </p:cNvPr>
          <p:cNvSpPr txBox="1"/>
          <p:nvPr/>
        </p:nvSpPr>
        <p:spPr>
          <a:xfrm>
            <a:off x="2382162" y="20404265"/>
            <a:ext cx="1311134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a:t>
            </a:r>
            <a:endParaRPr lang="pt-BR" dirty="0">
              <a:cs typeface="Calibri"/>
            </a:endParaRPr>
          </a:p>
        </p:txBody>
      </p:sp>
      <p:sp>
        <p:nvSpPr>
          <p:cNvPr id="21" name="CaixaDeTexto 20">
            <a:extLst>
              <a:ext uri="{FF2B5EF4-FFF2-40B4-BE49-F238E27FC236}">
                <a16:creationId xmlns:a16="http://schemas.microsoft.com/office/drawing/2014/main" id="{272830C4-48A1-8D2C-07B6-C3A8760EE232}"/>
              </a:ext>
            </a:extLst>
          </p:cNvPr>
          <p:cNvSpPr txBox="1"/>
          <p:nvPr/>
        </p:nvSpPr>
        <p:spPr>
          <a:xfrm>
            <a:off x="16430070" y="10646548"/>
            <a:ext cx="13111340" cy="9448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a:t>
            </a:r>
            <a:r>
              <a:rPr lang="pt-BR" sz="3000" dirty="0">
                <a:ea typeface="+mn-lt"/>
                <a:cs typeface="+mn-lt"/>
              </a:rPr>
              <a:t>Seu texto aqui. Seu texto aqui. Seu texto aqui. </a:t>
            </a:r>
            <a:r>
              <a:rPr lang="pt-BR" sz="3200" dirty="0">
                <a:ea typeface="+mn-lt"/>
                <a:cs typeface="+mn-lt"/>
              </a:rPr>
              <a:t>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a:t>
            </a:r>
            <a:endParaRPr lang="pt-BR" dirty="0">
              <a:cs typeface="Calibri"/>
            </a:endParaRPr>
          </a:p>
        </p:txBody>
      </p:sp>
      <p:sp>
        <p:nvSpPr>
          <p:cNvPr id="46" name="CaixaDeTexto 45">
            <a:extLst>
              <a:ext uri="{FF2B5EF4-FFF2-40B4-BE49-F238E27FC236}">
                <a16:creationId xmlns:a16="http://schemas.microsoft.com/office/drawing/2014/main" id="{1D75A873-8A22-D799-481B-1678062EFB05}"/>
              </a:ext>
            </a:extLst>
          </p:cNvPr>
          <p:cNvSpPr txBox="1"/>
          <p:nvPr/>
        </p:nvSpPr>
        <p:spPr>
          <a:xfrm>
            <a:off x="2428909" y="10446887"/>
            <a:ext cx="13111340" cy="101720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000" dirty="0">
                <a:ea typeface="+mn-lt"/>
                <a:cs typeface="+mn-lt"/>
              </a:rPr>
              <a:t>Estrutura do Pôster</a:t>
            </a:r>
          </a:p>
          <a:p>
            <a:pPr algn="just"/>
            <a:r>
              <a:rPr lang="pt-BR" sz="3000" dirty="0">
                <a:ea typeface="+mn-lt"/>
                <a:cs typeface="+mn-lt"/>
              </a:rPr>
              <a:t>O modelo fornecido é dividido em blocos. Utilize quantos blocos forem necessários para apresentar de forma clara e organizada os elementos do seu trabalho, garantindo que a leitura seja fluida e o conteúdo compreensível.</a:t>
            </a:r>
          </a:p>
          <a:p>
            <a:pPr algn="just"/>
            <a:r>
              <a:rPr lang="pt-BR" sz="3000" dirty="0">
                <a:ea typeface="+mn-lt"/>
                <a:cs typeface="+mn-lt"/>
              </a:rPr>
              <a:t>Preenchimento das Informações</a:t>
            </a:r>
          </a:p>
          <a:p>
            <a:pPr algn="just"/>
            <a:r>
              <a:rPr lang="pt-BR" sz="3000" dirty="0">
                <a:ea typeface="+mn-lt"/>
                <a:cs typeface="+mn-lt"/>
              </a:rPr>
              <a:t>Apague os textos de exemplo do modelo e insira as informações referentes ao seu trabalho. Revise atentamente antes de enviar, para evitar erros de digitação ou formatação.</a:t>
            </a:r>
          </a:p>
          <a:p>
            <a:pPr algn="just"/>
            <a:r>
              <a:rPr lang="pt-BR" sz="3000" dirty="0">
                <a:ea typeface="+mn-lt"/>
                <a:cs typeface="+mn-lt"/>
              </a:rPr>
              <a:t>Apresentação de Figuras</a:t>
            </a:r>
          </a:p>
          <a:p>
            <a:pPr algn="just"/>
            <a:r>
              <a:rPr lang="pt-BR" sz="3000" dirty="0">
                <a:ea typeface="+mn-lt"/>
                <a:cs typeface="+mn-lt"/>
              </a:rPr>
              <a:t>O modelo inclui um exemplo de apresentação de figura (com título e fonte). A inclusão de figuras é opcional. Caso utilize imagens, gráficos ou tabelas, siga o padrão do modelo: </a:t>
            </a:r>
            <a:r>
              <a:rPr lang="pt-BR" sz="3000" dirty="0" err="1">
                <a:ea typeface="+mn-lt"/>
                <a:cs typeface="+mn-lt"/>
              </a:rPr>
              <a:t>iInclua</a:t>
            </a:r>
            <a:r>
              <a:rPr lang="pt-BR" sz="3000" dirty="0">
                <a:ea typeface="+mn-lt"/>
                <a:cs typeface="+mn-lt"/>
              </a:rPr>
              <a:t> um título explicativo logo abaixo da figura e indique a fonte de onde os dados ou imagens foram obtidos.</a:t>
            </a:r>
          </a:p>
          <a:p>
            <a:pPr algn="just"/>
            <a:r>
              <a:rPr lang="pt-BR" sz="3000" dirty="0">
                <a:ea typeface="+mn-lt"/>
                <a:cs typeface="+mn-lt"/>
              </a:rPr>
              <a:t>Formatação</a:t>
            </a:r>
          </a:p>
          <a:p>
            <a:pPr algn="just"/>
            <a:r>
              <a:rPr lang="pt-BR" sz="3000" dirty="0">
                <a:ea typeface="+mn-lt"/>
                <a:cs typeface="+mn-lt"/>
              </a:rPr>
              <a:t>Recomendamos não alterar a fonte nem o tamanho de letra definidos no modelo, para manter a padronização visual entre os pôsteres do evento.</a:t>
            </a:r>
          </a:p>
          <a:p>
            <a:pPr algn="just"/>
            <a:r>
              <a:rPr lang="pt-BR" sz="3000" dirty="0">
                <a:ea typeface="+mn-lt"/>
                <a:cs typeface="+mn-lt"/>
              </a:rPr>
              <a:t>Legibilidade e Clareza</a:t>
            </a:r>
          </a:p>
          <a:p>
            <a:pPr algn="just"/>
            <a:r>
              <a:rPr lang="pt-BR" sz="3000" dirty="0">
                <a:ea typeface="+mn-lt"/>
                <a:cs typeface="+mn-lt"/>
              </a:rPr>
              <a:t>Organize o conteúdo de forma objetiva e priorize o uso de textos concisos, gráficos e tabelas que facilitem a compreensão dos resultados.</a:t>
            </a:r>
            <a:endParaRPr lang="pt-BR" sz="3200" dirty="0">
              <a:ea typeface="+mn-lt"/>
              <a:cs typeface="+mn-lt"/>
            </a:endParaRPr>
          </a:p>
          <a:p>
            <a:pPr algn="just"/>
            <a:endParaRPr lang="pt-BR" dirty="0">
              <a:cs typeface="Calibri"/>
            </a:endParaRPr>
          </a:p>
        </p:txBody>
      </p:sp>
      <p:pic>
        <p:nvPicPr>
          <p:cNvPr id="1026" name="Picture 2" descr="PROFNIT - Seção Técnica de Pós-Graduação - Unesp - Faculdade de Ciências  Agronômicas - Câmpus de Botucatu">
            <a:extLst>
              <a:ext uri="{FF2B5EF4-FFF2-40B4-BE49-F238E27FC236}">
                <a16:creationId xmlns:a16="http://schemas.microsoft.com/office/drawing/2014/main" id="{590694DB-87B1-AD46-70C3-58ED0857DE7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94901" y="2715225"/>
            <a:ext cx="3032499" cy="3032499"/>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m 15" descr="Logotipo, nome da empresa&#10;&#10;O conteúdo gerado por IA pode estar incorreto.">
            <a:extLst>
              <a:ext uri="{FF2B5EF4-FFF2-40B4-BE49-F238E27FC236}">
                <a16:creationId xmlns:a16="http://schemas.microsoft.com/office/drawing/2014/main" id="{B9CD2D9F-E9DB-5663-9994-18CD77246EB6}"/>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3533" y="1686552"/>
            <a:ext cx="9001000" cy="5998323"/>
          </a:xfrm>
          <a:prstGeom prst="rect">
            <a:avLst/>
          </a:prstGeom>
        </p:spPr>
      </p:pic>
    </p:spTree>
    <p:extLst>
      <p:ext uri="{BB962C8B-B14F-4D97-AF65-F5344CB8AC3E}">
        <p14:creationId xmlns:p14="http://schemas.microsoft.com/office/powerpoint/2010/main" val="2157163702"/>
      </p:ext>
    </p:extLst>
  </p:cSld>
  <p:clrMapOvr>
    <a:masterClrMapping/>
  </p:clrMapOvr>
</p:sld>
</file>

<file path=ppt/theme/theme1.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TotalTime>
  <Words>1962</Words>
  <Application>Microsoft Office PowerPoint</Application>
  <PresentationFormat>Personalizar</PresentationFormat>
  <Paragraphs>32</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1_Tema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Adelmo Silva</cp:lastModifiedBy>
  <cp:revision>315</cp:revision>
  <dcterms:created xsi:type="dcterms:W3CDTF">2013-06-15T17:29:47Z</dcterms:created>
  <dcterms:modified xsi:type="dcterms:W3CDTF">2025-09-18T12:58:39Z</dcterms:modified>
</cp:coreProperties>
</file>