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8" r:id="rId4"/>
    <p:sldId id="275" r:id="rId5"/>
    <p:sldId id="261" r:id="rId6"/>
    <p:sldId id="271" r:id="rId7"/>
    <p:sldId id="269" r:id="rId8"/>
    <p:sldId id="272" r:id="rId9"/>
    <p:sldId id="273" r:id="rId10"/>
    <p:sldId id="270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7AB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38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6294C-FDF4-4D3B-9CF5-55080D78CDE8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FDA2-7515-40C2-9C0A-5A9F459F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0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9D3F11-8191-4D0E-85E1-5DF5A57369D1}" type="slidenum">
              <a:rPr lang="pt-BR" altLang="pt-BR" smtClean="0"/>
              <a:pPr eaLnBrk="1" hangingPunct="1">
                <a:defRPr/>
              </a:pPr>
              <a:t>2</a:t>
            </a:fld>
            <a:endParaRPr lang="pt-BR" altLang="pt-BR"/>
          </a:p>
        </p:txBody>
      </p:sp>
      <p:sp>
        <p:nvSpPr>
          <p:cNvPr id="16389" name="Espaço Reservado para Rodapé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16390" name="Espaço Reservado para Cabeçalho 5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2C259-33B9-4B4D-3912-66C709F39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CE4CE00C-1C5D-4E8C-57BE-5D25941D54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>
            <a:extLst>
              <a:ext uri="{FF2B5EF4-FFF2-40B4-BE49-F238E27FC236}">
                <a16:creationId xmlns:a16="http://schemas.microsoft.com/office/drawing/2014/main" id="{EFDD171A-66A9-B6FB-276F-124917F1AD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6388" name="Espaço Reservado para Número de Slide 3">
            <a:extLst>
              <a:ext uri="{FF2B5EF4-FFF2-40B4-BE49-F238E27FC236}">
                <a16:creationId xmlns:a16="http://schemas.microsoft.com/office/drawing/2014/main" id="{60B957C9-6EBC-5BC8-EC77-13B0D35E8E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9D3F11-8191-4D0E-85E1-5DF5A57369D1}" type="slidenum">
              <a:rPr lang="pt-BR" altLang="pt-BR" smtClean="0"/>
              <a:pPr eaLnBrk="1" hangingPunct="1">
                <a:defRPr/>
              </a:pPr>
              <a:t>3</a:t>
            </a:fld>
            <a:endParaRPr lang="pt-BR" altLang="pt-BR"/>
          </a:p>
        </p:txBody>
      </p:sp>
      <p:sp>
        <p:nvSpPr>
          <p:cNvPr id="16389" name="Espaço Reservado para Rodapé 4">
            <a:extLst>
              <a:ext uri="{FF2B5EF4-FFF2-40B4-BE49-F238E27FC236}">
                <a16:creationId xmlns:a16="http://schemas.microsoft.com/office/drawing/2014/main" id="{F35FE952-CA17-9565-BEAA-EF975AE7C0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16390" name="Espaço Reservado para Cabeçalho 5">
            <a:extLst>
              <a:ext uri="{FF2B5EF4-FFF2-40B4-BE49-F238E27FC236}">
                <a16:creationId xmlns:a16="http://schemas.microsoft.com/office/drawing/2014/main" id="{3B03BB2F-2AA8-AA22-3334-DC22BBF372C6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876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E1BD0-E272-2DDD-C596-44EBC2BCF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FD76A4E6-5AE3-1F16-1C31-5F72D4673E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>
            <a:extLst>
              <a:ext uri="{FF2B5EF4-FFF2-40B4-BE49-F238E27FC236}">
                <a16:creationId xmlns:a16="http://schemas.microsoft.com/office/drawing/2014/main" id="{CE964F1C-D10B-9C68-0E10-046A4F0DFA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6388" name="Espaço Reservado para Número de Slide 3">
            <a:extLst>
              <a:ext uri="{FF2B5EF4-FFF2-40B4-BE49-F238E27FC236}">
                <a16:creationId xmlns:a16="http://schemas.microsoft.com/office/drawing/2014/main" id="{8262A3CD-2C80-B26E-0B86-B01D92F36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9D3F11-8191-4D0E-85E1-5DF5A57369D1}" type="slidenum">
              <a:rPr lang="pt-BR" altLang="pt-BR" smtClean="0"/>
              <a:pPr eaLnBrk="1" hangingPunct="1">
                <a:defRPr/>
              </a:pPr>
              <a:t>4</a:t>
            </a:fld>
            <a:endParaRPr lang="pt-BR" altLang="pt-BR"/>
          </a:p>
        </p:txBody>
      </p:sp>
      <p:sp>
        <p:nvSpPr>
          <p:cNvPr id="16389" name="Espaço Reservado para Rodapé 4">
            <a:extLst>
              <a:ext uri="{FF2B5EF4-FFF2-40B4-BE49-F238E27FC236}">
                <a16:creationId xmlns:a16="http://schemas.microsoft.com/office/drawing/2014/main" id="{EEBA287F-5689-5031-3F26-88A146F7F4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16390" name="Espaço Reservado para Cabeçalho 5">
            <a:extLst>
              <a:ext uri="{FF2B5EF4-FFF2-40B4-BE49-F238E27FC236}">
                <a16:creationId xmlns:a16="http://schemas.microsoft.com/office/drawing/2014/main" id="{0221E909-43E8-8BA7-92FA-D4989981096E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979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334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91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51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19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1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7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1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67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4CBB-C435-4DC2-A80E-7C9B19B79446}" type="datetimeFigureOut">
              <a:rPr lang="pt-BR" smtClean="0"/>
              <a:t>18/09/2025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B483A-07F3-4AC4-B578-082294D8B9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57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iogo.leite@ifmt.edu.b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3349553" y="1412776"/>
            <a:ext cx="54928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FEDC75B-4CFC-B96E-028F-C2E61620CCE8}"/>
              </a:ext>
            </a:extLst>
          </p:cNvPr>
          <p:cNvSpPr txBox="1"/>
          <p:nvPr/>
        </p:nvSpPr>
        <p:spPr>
          <a:xfrm>
            <a:off x="4223792" y="3201279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 1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IFMT</a:t>
            </a: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 2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Instituição A</a:t>
            </a:r>
          </a:p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 3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Instituição A</a:t>
            </a:r>
          </a:p>
        </p:txBody>
      </p:sp>
    </p:spTree>
    <p:extLst>
      <p:ext uri="{BB962C8B-B14F-4D97-AF65-F5344CB8AC3E}">
        <p14:creationId xmlns:p14="http://schemas.microsoft.com/office/powerpoint/2010/main" val="354015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ED2EC-4805-BFA0-EB27-13FCA98F3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34C665-B01B-707F-3203-E209DFD3E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Referências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99B2189-93FA-BA75-28AC-1346210F331F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8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1"/>
          <p:cNvSpPr txBox="1">
            <a:spLocks/>
          </p:cNvSpPr>
          <p:nvPr/>
        </p:nvSpPr>
        <p:spPr bwMode="auto">
          <a:xfrm>
            <a:off x="10128251" y="6524626"/>
            <a:ext cx="504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D5A8A567-2426-4316-A91F-3A1E1DCEE296}" type="slidenum">
              <a:rPr lang="pt-BR" altLang="en-US" sz="1200">
                <a:solidFill>
                  <a:schemeClr val="bg1"/>
                </a:solidFill>
                <a:latin typeface="+mj-lt"/>
              </a:rPr>
              <a:pPr algn="r">
                <a:defRPr/>
              </a:pPr>
              <a:t>11</a:t>
            </a:fld>
            <a:endParaRPr lang="pt-BR" altLang="en-US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318" name="CaixaDeTexto 7"/>
          <p:cNvSpPr txBox="1">
            <a:spLocks noChangeArrowheads="1"/>
          </p:cNvSpPr>
          <p:nvPr/>
        </p:nvSpPr>
        <p:spPr bwMode="auto">
          <a:xfrm>
            <a:off x="1524000" y="2339975"/>
            <a:ext cx="914558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dirty="0"/>
              <a:t>Nome do apresentador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000" b="1" dirty="0" err="1"/>
              <a:t>email</a:t>
            </a:r>
            <a:r>
              <a:rPr lang="pt-BR" altLang="pt-BR" sz="2000" b="1" dirty="0"/>
              <a:t> </a:t>
            </a:r>
            <a:r>
              <a:rPr lang="pt-BR" altLang="pt-BR" sz="3800" b="1" dirty="0"/>
              <a:t>@email.com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pt-BR" sz="1800" dirty="0"/>
          </a:p>
        </p:txBody>
      </p:sp>
    </p:spTree>
    <p:extLst>
      <p:ext uri="{BB962C8B-B14F-4D97-AF65-F5344CB8AC3E}">
        <p14:creationId xmlns:p14="http://schemas.microsoft.com/office/powerpoint/2010/main" val="340901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 err="1"/>
              <a:t>JEnPEx</a:t>
            </a:r>
            <a:r>
              <a:rPr lang="pt-BR" altLang="pt-BR" sz="2800" b="1" dirty="0"/>
              <a:t> 2025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911424" y="1268760"/>
            <a:ext cx="1072919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Normas Gerais para Apresentação Oral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 que as apresentações sejam bem organizadas e respeitem o público, siga estas orientações:</a:t>
            </a:r>
          </a:p>
          <a:p>
            <a:pPr marL="285750" indent="-28575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Tempo de apresentação: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mínimo 8 minutos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máximo 12 minutos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 haverá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5 minutos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extras aberto para perguntas ao final de cada apresentação oral.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Respeite o tempo: entre 8 e 12 minutos de apresentação.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 apresentador deverá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enviar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previamente os slides da apresentação nos formatos PPT e PDF por meio de um formulário que será disponibilizado alguns dias antes do evento.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 envio dentro do prazo é obrigatório: a ausência de entrega impedirá a apresentação do trabalho.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 apresentador deve utilizar como base este modelo de apresentação.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Não é permitido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retirar os logos e escritas inseridos no superior dos 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assim como o rodapé.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slides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fica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critério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aluno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mas é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mportante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considerar o tempo de aproximadamente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1 minuto para cada </a:t>
            </a:r>
            <a:r>
              <a:rPr lang="pt-B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na montagem da apresentação.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devem ser claros, priorizando, quando possível,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figuras, esquemas, tabelas, gráficos e quadros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É permitido o uso de animações ou vídeos na apresentação, dentro do limite do tempo.</a:t>
            </a:r>
          </a:p>
          <a:p>
            <a:pPr algn="just" eaLnBrk="0" hangingPunct="0"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5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C570F-A940-F806-4525-4FC801DEB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>
            <a:extLst>
              <a:ext uri="{FF2B5EF4-FFF2-40B4-BE49-F238E27FC236}">
                <a16:creationId xmlns:a16="http://schemas.microsoft.com/office/drawing/2014/main" id="{B019370B-453D-EA13-33E8-054A5FFA4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 err="1"/>
              <a:t>JEnPEx</a:t>
            </a:r>
            <a:r>
              <a:rPr lang="pt-BR" altLang="pt-BR" sz="2800" b="1" dirty="0"/>
              <a:t> 2025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09A6F93-E7E4-0DC3-51F3-6909C6CBFBCF}"/>
              </a:ext>
            </a:extLst>
          </p:cNvPr>
          <p:cNvSpPr txBox="1"/>
          <p:nvPr/>
        </p:nvSpPr>
        <p:spPr>
          <a:xfrm>
            <a:off x="911424" y="1268760"/>
            <a:ext cx="1072919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Normas Gerais para Apresentação Oral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 que as apresentações sejam bem organizadas e respeitem o público, siga estas orientações: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Deve-se, sempre que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necessário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referenciar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afirmações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devem apoiar sua fala, não substituí-la.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Não leia a apresentação.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Use os 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como guia visual para destacar os pontos principais.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 sala e o horário da sua apresentação serão divulgados pela Comissão Organizadora com antecedência. Chegue com antecedência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e permaneça na sala durante toda a sessão, não apenas no momento da sua fala.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Cada sessão terá um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moderador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que será responsável pela sessão, por controlar o tempo e organizar o espaço para perguntas. Respeite as orientações do moderador.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Apenas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um apresentador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por trabalho pode apresentar.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Mantenha o celular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desligado ou no modo silencioso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48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295A4-23F0-BA9A-1C32-4CCF24CC0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>
            <a:extLst>
              <a:ext uri="{FF2B5EF4-FFF2-40B4-BE49-F238E27FC236}">
                <a16:creationId xmlns:a16="http://schemas.microsoft.com/office/drawing/2014/main" id="{ABAA882A-D3FA-56D1-B08C-E0BDE6E14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 err="1"/>
              <a:t>JEnPEx</a:t>
            </a:r>
            <a:r>
              <a:rPr lang="pt-BR" altLang="pt-BR" sz="2800" b="1" dirty="0"/>
              <a:t> 2025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2AAC842-6888-CF37-45D6-000D4C07D01E}"/>
              </a:ext>
            </a:extLst>
          </p:cNvPr>
          <p:cNvSpPr txBox="1"/>
          <p:nvPr/>
        </p:nvSpPr>
        <p:spPr>
          <a:xfrm>
            <a:off x="911424" y="1268760"/>
            <a:ext cx="1072919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Normas Gerais para Apresentação Oral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 que as apresentações sejam bem organizadas e respeitem o público, siga estas orientações: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Esteja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preparado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para responder perguntas da plateia e do moderador ao final da apresentação (haverá 5 minutos para isso). Demonstre respeito e atenção às perguntas, mesmo que não saiba a resposta de imediato.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Vista-se de maneira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adequada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ao evento.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Evite conversas paralelas e barulho enquanto outros colegas apresentam.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Participe ativamente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como ouvinte, valorizando o trabalho dos colegas.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Apague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estes 3 slides iniciais e preencha os próximos com o seu texto.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Dúvidas? Não fique sem perguntar: fale com o prof. Diogo Barbosa Leite, presidente do Comitê Científico, no e-mail: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diogo.leite@ifmt.edu.br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8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5F256B-9C2F-70E4-0CC4-7E9F74006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Introdução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71F8B0-6EC6-464C-0989-8E6DD41DC93A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013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141CA-1EE3-7583-9D97-664F45AC1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0F5608-95B8-A291-861C-55278D5B4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Objetivo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1FF60CC-0C20-AFEB-68A8-166470C8F7BD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81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41570-A63F-D22E-0815-0AC65E9DC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06F2CF0-A4CB-50B8-A033-80CDA22A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Materiais e Método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B92C94F-9BAB-EC69-DF84-3516D76C3D24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908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595D9-DB1B-A4A9-CB31-1AEA1F195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B632D0-003E-3BE2-4C6A-7545DC575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Resultados e Discussão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15138BF-0AD5-7BB3-CCFB-92604D17BDC9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745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26284-52A7-76F5-0FE8-633C38CF6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9E7F83C-0BD5-B9B2-6647-CAB7B0552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24" y="476672"/>
            <a:ext cx="84597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800" b="1" dirty="0"/>
              <a:t>Considerações Finais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2D94854-ADFA-0395-09CA-17C1B8184BCD}"/>
              </a:ext>
            </a:extLst>
          </p:cNvPr>
          <p:cNvSpPr txBox="1"/>
          <p:nvPr/>
        </p:nvSpPr>
        <p:spPr>
          <a:xfrm>
            <a:off x="911424" y="1268760"/>
            <a:ext cx="10729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Seu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aqui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6334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1163</Words>
  <Application>Microsoft Office PowerPoint</Application>
  <PresentationFormat>Widescreen</PresentationFormat>
  <Paragraphs>93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Gusthavo Bastos Pereira</dc:creator>
  <cp:lastModifiedBy>Diogo Barbosa Leite</cp:lastModifiedBy>
  <cp:revision>21</cp:revision>
  <dcterms:created xsi:type="dcterms:W3CDTF">2014-08-01T17:46:40Z</dcterms:created>
  <dcterms:modified xsi:type="dcterms:W3CDTF">2025-09-18T17:21:38Z</dcterms:modified>
</cp:coreProperties>
</file>