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9752013" cy="6854825"/>
  <p:embeddedFontLst>
    <p:embeddedFont>
      <p:font typeface="Arial Black" panose="020B0A04020102020204" pitchFamily="3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91">
          <p15:clr>
            <a:srgbClr val="A4A3A4"/>
          </p15:clr>
        </p15:guide>
        <p15:guide id="2" pos="604">
          <p15:clr>
            <a:srgbClr val="A4A3A4"/>
          </p15:clr>
        </p15:guide>
        <p15:guide id="3" pos="19656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24">
          <p15:clr>
            <a:srgbClr val="A4A3A4"/>
          </p15:clr>
        </p15:guide>
        <p15:guide id="2" pos="3073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iAKLUtdzLGJj6UyJb31aOu1ROs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5" d="100"/>
          <a:sy n="45" d="100"/>
        </p:scale>
        <p:origin x="-3916" y="-9488"/>
      </p:cViewPr>
      <p:guideLst>
        <p:guide orient="horz" pos="2591"/>
        <p:guide pos="604"/>
        <p:guide pos="196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024"/>
        <p:guide pos="307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1" y="0"/>
            <a:ext cx="9752013" cy="68548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Times New Roman"/>
              <a:buNone/>
            </a:pPr>
            <a:endParaRPr sz="964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1" y="0"/>
            <a:ext cx="9752013" cy="68548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Times New Roman"/>
              <a:buNone/>
            </a:pPr>
            <a:endParaRPr sz="964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1" y="0"/>
            <a:ext cx="9752013" cy="68548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Times New Roman"/>
              <a:buNone/>
            </a:pPr>
            <a:endParaRPr sz="964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>
            <a:spLocks noGrp="1" noRot="1" noChangeAspect="1"/>
          </p:cNvSpPr>
          <p:nvPr>
            <p:ph type="sldImg" idx="2"/>
          </p:nvPr>
        </p:nvSpPr>
        <p:spPr>
          <a:xfrm>
            <a:off x="0" y="520700"/>
            <a:ext cx="0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" name="Google Shape;7;n"/>
          <p:cNvSpPr txBox="1">
            <a:spLocks noGrp="1"/>
          </p:cNvSpPr>
          <p:nvPr>
            <p:ph type="body" idx="1"/>
          </p:nvPr>
        </p:nvSpPr>
        <p:spPr>
          <a:xfrm>
            <a:off x="975654" y="3256125"/>
            <a:ext cx="7791673" cy="3079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86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86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86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86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86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11600" y="520700"/>
            <a:ext cx="1925638" cy="2570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3" name="Google Shape;63;p1:notes"/>
          <p:cNvSpPr txBox="1">
            <a:spLocks noGrp="1"/>
          </p:cNvSpPr>
          <p:nvPr>
            <p:ph type="body" idx="1"/>
          </p:nvPr>
        </p:nvSpPr>
        <p:spPr>
          <a:xfrm>
            <a:off x="975654" y="3256125"/>
            <a:ext cx="7800707" cy="3084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1620602" y="1727721"/>
            <a:ext cx="29151740" cy="719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1"/>
          </p:nvPr>
        </p:nvSpPr>
        <p:spPr>
          <a:xfrm rot="5400000">
            <a:off x="1944205" y="9756991"/>
            <a:ext cx="28504534" cy="29151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 rot="5400000">
            <a:off x="8700066" y="16512855"/>
            <a:ext cx="36857406" cy="7287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1"/>
          </p:nvPr>
        </p:nvSpPr>
        <p:spPr>
          <a:xfrm rot="5400000">
            <a:off x="-5951992" y="9300316"/>
            <a:ext cx="36857406" cy="21712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ctrTitle"/>
          </p:nvPr>
        </p:nvSpPr>
        <p:spPr>
          <a:xfrm>
            <a:off x="2430107" y="13419841"/>
            <a:ext cx="27539077" cy="9259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ubTitle" idx="1"/>
          </p:nvPr>
        </p:nvSpPr>
        <p:spPr>
          <a:xfrm>
            <a:off x="4860212" y="24479538"/>
            <a:ext cx="22678867" cy="11040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20850"/>
              <a:buNone/>
              <a:defRPr/>
            </a:lvl1pPr>
            <a:lvl2pPr lvl="1" algn="ctr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8144"/>
              <a:buNone/>
              <a:defRPr/>
            </a:lvl2pPr>
            <a:lvl3pPr lvl="2" algn="ctr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5756"/>
              <a:buNone/>
              <a:defRPr/>
            </a:lvl3pPr>
            <a:lvl4pPr lvl="3" algn="ctr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2892"/>
              <a:buNone/>
              <a:defRPr/>
            </a:lvl4pPr>
            <a:lvl5pPr lvl="4" algn="ctr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2892"/>
              <a:buNone/>
              <a:defRPr/>
            </a:lvl5pPr>
            <a:lvl6pPr lvl="5" algn="ctr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2892"/>
              <a:buNone/>
              <a:defRPr/>
            </a:lvl6pPr>
            <a:lvl7pPr lvl="6" algn="ctr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2892"/>
              <a:buNone/>
              <a:defRPr/>
            </a:lvl7pPr>
            <a:lvl8pPr lvl="7" algn="ctr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2892"/>
              <a:buNone/>
              <a:defRPr/>
            </a:lvl8pPr>
            <a:lvl9pPr lvl="8" algn="ctr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2892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620602" y="1727721"/>
            <a:ext cx="29151740" cy="719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620602" y="10080594"/>
            <a:ext cx="29151740" cy="28504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2558676" y="27759732"/>
            <a:ext cx="27540664" cy="8581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367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1"/>
          </p:nvPr>
        </p:nvSpPr>
        <p:spPr>
          <a:xfrm>
            <a:off x="2558676" y="18309648"/>
            <a:ext cx="27540664" cy="9450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3184"/>
              <a:buNone/>
              <a:defRPr sz="3184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2864"/>
              <a:buNone/>
              <a:defRPr sz="2864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2546"/>
              <a:buNone/>
              <a:defRPr sz="2546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229"/>
              <a:buNone/>
              <a:defRPr sz="2229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229"/>
              <a:buNone/>
              <a:defRPr sz="2229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229"/>
              <a:buNone/>
              <a:defRPr sz="2229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229"/>
              <a:buNone/>
              <a:defRPr sz="2229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229"/>
              <a:buNone/>
              <a:defRPr sz="2229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229"/>
              <a:buNone/>
              <a:defRPr sz="2229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620602" y="1727721"/>
            <a:ext cx="29151740" cy="719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620601" y="10080594"/>
            <a:ext cx="14499682" cy="28504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 sz="4456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 sz="3820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 sz="3184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16272661" y="10080594"/>
            <a:ext cx="14499682" cy="28504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 sz="4456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 sz="3820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 sz="3184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864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1620601" y="1729627"/>
            <a:ext cx="29158089" cy="7200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1620600" y="9671046"/>
            <a:ext cx="14313971" cy="4028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3820"/>
              <a:buNone/>
              <a:defRPr sz="3820" b="1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3184"/>
              <a:buNone/>
              <a:defRPr sz="3184" b="1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2864"/>
              <a:buNone/>
              <a:defRPr sz="2864" b="1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1620600" y="13699855"/>
            <a:ext cx="14313971" cy="24890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 sz="3820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 sz="3184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 sz="2864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3"/>
          </p:nvPr>
        </p:nvSpPr>
        <p:spPr>
          <a:xfrm>
            <a:off x="16458370" y="9671046"/>
            <a:ext cx="14320320" cy="4028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3820"/>
              <a:buNone/>
              <a:defRPr sz="3820" b="1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3184"/>
              <a:buNone/>
              <a:defRPr sz="3184" b="1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2864"/>
              <a:buNone/>
              <a:defRPr sz="2864" b="1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2546"/>
              <a:buNone/>
              <a:defRPr sz="2546" b="1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4"/>
          </p:nvPr>
        </p:nvSpPr>
        <p:spPr>
          <a:xfrm>
            <a:off x="16458370" y="13699855"/>
            <a:ext cx="14320320" cy="24890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 sz="3820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 sz="3184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 sz="2864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2546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1620602" y="1727721"/>
            <a:ext cx="29151740" cy="719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1620600" y="1720104"/>
            <a:ext cx="10658495" cy="7320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84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12667977" y="1720103"/>
            <a:ext cx="18110712" cy="36870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1400"/>
              <a:buNone/>
              <a:defRPr sz="5092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400"/>
              <a:buNone/>
              <a:defRPr sz="4456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400"/>
              <a:buNone/>
              <a:defRPr sz="3820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3184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3184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3184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3184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3184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00"/>
              <a:buNone/>
              <a:defRPr sz="3184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2"/>
          </p:nvPr>
        </p:nvSpPr>
        <p:spPr>
          <a:xfrm>
            <a:off x="1620600" y="9040532"/>
            <a:ext cx="10658495" cy="29550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2229"/>
              <a:buNone/>
              <a:defRPr sz="2229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910"/>
              <a:buNone/>
              <a:defRPr sz="1910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591"/>
              <a:buNone/>
              <a:defRPr sz="1591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6350656" y="30239878"/>
            <a:ext cx="19439254" cy="356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84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>
            <a:spLocks noGrp="1"/>
          </p:cNvSpPr>
          <p:nvPr>
            <p:ph type="pic" idx="2"/>
          </p:nvPr>
        </p:nvSpPr>
        <p:spPr>
          <a:xfrm>
            <a:off x="6350656" y="3859275"/>
            <a:ext cx="19439254" cy="25921526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6350656" y="33809612"/>
            <a:ext cx="19439254" cy="507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SzPts val="2229"/>
              <a:buNone/>
              <a:defRPr sz="2229"/>
            </a:lvl1pPr>
            <a:lvl2pPr marL="914400" lvl="1" indent="-228600" algn="l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SzPts val="1910"/>
              <a:buNone/>
              <a:defRPr sz="1910"/>
            </a:lvl2pPr>
            <a:lvl3pPr marL="1371600" lvl="2" indent="-228600" algn="l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SzPts val="1591"/>
              <a:buNone/>
              <a:defRPr sz="1591"/>
            </a:lvl3pPr>
            <a:lvl4pPr marL="1828800" lvl="3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4pPr>
            <a:lvl5pPr marL="2286000" lvl="4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5pPr>
            <a:lvl6pPr marL="2743200" lvl="5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6pPr>
            <a:lvl7pPr marL="3200400" lvl="6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7pPr>
            <a:lvl8pPr marL="3657600" lvl="7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8pPr>
            <a:lvl9pPr marL="4114800" lvl="8" indent="-228600" algn="l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SzPts val="1432"/>
              <a:buNone/>
              <a:defRPr sz="1432"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1620602" y="1727721"/>
            <a:ext cx="29151740" cy="719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648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body" idx="1"/>
          </p:nvPr>
        </p:nvSpPr>
        <p:spPr>
          <a:xfrm>
            <a:off x="1620602" y="10080594"/>
            <a:ext cx="29151740" cy="28504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23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536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14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93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75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9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9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9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9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9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4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89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1620603" y="39341366"/>
            <a:ext cx="7558564" cy="3003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 txBox="1"/>
          <p:nvPr/>
        </p:nvSpPr>
        <p:spPr>
          <a:xfrm>
            <a:off x="11069600" y="39341366"/>
            <a:ext cx="10260092" cy="3003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23220126" y="39341366"/>
            <a:ext cx="7552215" cy="2996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4400" tIns="187200" rIns="374400" bIns="1872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  <a:defRPr sz="964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" descr="Uma imagem contendo água, homem, segurando, grande&#10;&#10;Descrição gerada automaticamente"/>
          <p:cNvPicPr preferRelativeResize="0"/>
          <p:nvPr/>
        </p:nvPicPr>
        <p:blipFill rotWithShape="1">
          <a:blip r:embed="rId3">
            <a:alphaModFix/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-17286" y="154644"/>
            <a:ext cx="32400000" cy="43200000"/>
          </a:xfrm>
          <a:prstGeom prst="rect">
            <a:avLst/>
          </a:prstGeom>
          <a:gradFill>
            <a:gsLst>
              <a:gs pos="60976">
                <a:schemeClr val="accent2">
                  <a:lumMod val="60000"/>
                  <a:lumOff val="4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8300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</p:pic>
      <p:sp>
        <p:nvSpPr>
          <p:cNvPr id="66" name="Google Shape;66;p1"/>
          <p:cNvSpPr txBox="1"/>
          <p:nvPr/>
        </p:nvSpPr>
        <p:spPr>
          <a:xfrm>
            <a:off x="739419" y="4129558"/>
            <a:ext cx="30938937" cy="1052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EM CAIXA ALTA, CENTRALIZADO, FONTE ARIAL 60 EM NEGRITO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958450" y="8765001"/>
            <a:ext cx="14451887" cy="745161"/>
          </a:xfrm>
          <a:prstGeom prst="rect">
            <a:avLst/>
          </a:prstGeom>
          <a:solidFill>
            <a:schemeClr val="accent2"/>
          </a:solidFill>
          <a:ln w="381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1028700" y="19102592"/>
            <a:ext cx="14546117" cy="745161"/>
          </a:xfrm>
          <a:prstGeom prst="rect">
            <a:avLst/>
          </a:prstGeom>
          <a:solidFill>
            <a:schemeClr val="accent2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MATERIAL E MÉTODOS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17892637" y="22790003"/>
            <a:ext cx="13474966" cy="745161"/>
          </a:xfrm>
          <a:prstGeom prst="rect">
            <a:avLst/>
          </a:prstGeom>
          <a:solidFill>
            <a:schemeClr val="accent2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17581306" y="29441979"/>
            <a:ext cx="13540463" cy="745161"/>
          </a:xfrm>
          <a:prstGeom prst="rect">
            <a:avLst/>
          </a:prstGeom>
          <a:solidFill>
            <a:schemeClr val="accent2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-8060103" y="6044115"/>
            <a:ext cx="18630052" cy="750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-11473459" y="2693586"/>
            <a:ext cx="237519" cy="196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 txBox="1"/>
          <p:nvPr/>
        </p:nvSpPr>
        <p:spPr>
          <a:xfrm>
            <a:off x="958451" y="5791270"/>
            <a:ext cx="30244870" cy="2050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pt-BR" sz="3200" b="1" dirty="0"/>
              <a:t>Nome </a:t>
            </a:r>
            <a:r>
              <a:rPr lang="pt-BR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SOBRENOME</a:t>
            </a:r>
            <a:r>
              <a:rPr lang="pt-BR" sz="3200" b="1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BR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N</a:t>
            </a:r>
            <a:r>
              <a:rPr lang="pt-BR" sz="3200" b="1" dirty="0"/>
              <a:t>ome Composto</a:t>
            </a:r>
            <a:r>
              <a:rPr lang="pt-BR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SOBRENOME</a:t>
            </a:r>
            <a:r>
              <a:rPr lang="pt-BR" sz="3200" b="1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pt-BR" sz="3200" b="0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Instituto Federal de Educação, Ciência e Tecnologia de Mato Grosso - Campus </a:t>
            </a:r>
            <a:r>
              <a:rPr lang="pt-BR" sz="3200" dirty="0"/>
              <a:t>Alta Floresta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200" b="0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Universidade Federal de Mato Grosso;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E-mail para correspondência: email</a:t>
            </a:r>
            <a:r>
              <a:rPr lang="pt-BR" sz="3200" dirty="0"/>
              <a:t>doautor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pt-BR" sz="3200" dirty="0"/>
              <a:t>tale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mail.com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 txBox="1"/>
          <p:nvPr/>
        </p:nvSpPr>
        <p:spPr>
          <a:xfrm>
            <a:off x="1036374" y="10993151"/>
            <a:ext cx="14416659" cy="6531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O pôster deve ser elaborado no tamanho 120 cm de altura x 90 cm de largura, em duas colunas, devendo conter, obrigatoriamente: a logomarca 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evento e do IFMT na parte superior, o título do trabalho e o(s) nome(s) do(s) autor(es) seguido(s) de identificação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O título deve ser bem destacado, permitind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que o leitor visitante tenha facilidade em identificar o trabalho. Utilize fonte Arial, tamanhos mínimos de 60 para o título; de 32 para o cabeçalho (autores/identificação); de 40 para os subtítulos e de 32 para o conteúdo.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	O pôster deverá conter apenas as 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informações referentes ao trabalho submetido para avaliação da organização da JENPEX 2025 – Campus Alta Floresta.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455334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Será 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obrigatória a presença de um dos autores no horário de apresentação do pôster.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17646803" y="32947651"/>
            <a:ext cx="13720800" cy="745200"/>
          </a:xfrm>
          <a:prstGeom prst="rect">
            <a:avLst/>
          </a:prstGeom>
          <a:solidFill>
            <a:schemeClr val="accent2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17646803" y="21258955"/>
            <a:ext cx="13474966" cy="991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 1. </a:t>
            </a:r>
            <a:r>
              <a:rPr lang="pt-BR" sz="2800" dirty="0" err="1"/>
              <a:t>Figuras</a:t>
            </a:r>
            <a:r>
              <a:rPr lang="pt-BR" sz="2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pt-BR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meramente ilustrativas sugerindo espa</a:t>
            </a:r>
            <a:r>
              <a:rPr lang="pt-BR" sz="2800" dirty="0"/>
              <a:t>ços a serem utilizados por suas imagens.</a:t>
            </a:r>
            <a:r>
              <a:rPr lang="pt-BR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pt-BR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-7683268" y="36292363"/>
            <a:ext cx="237519" cy="346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20502777" y="14738810"/>
            <a:ext cx="237519" cy="346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39589834" y="15822808"/>
            <a:ext cx="237519" cy="346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-2587437" y="14238506"/>
            <a:ext cx="2165462" cy="343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32"/>
              <a:buFont typeface="Times New Roman"/>
              <a:buNone/>
            </a:pPr>
            <a:endParaRPr sz="143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1028700" y="29323272"/>
            <a:ext cx="14432008" cy="745161"/>
          </a:xfrm>
          <a:prstGeom prst="rect">
            <a:avLst/>
          </a:prstGeom>
          <a:solidFill>
            <a:schemeClr val="accent2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RESULTADOS E DISCUSSÕES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68150" y="21945994"/>
            <a:ext cx="14506667" cy="5054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133405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Deve ser apresentado, de forma concisa, o detalhamento das condições experimentais, com destaque para os procedimentos metodológicos, material utilizado, as técnicas ou dinâmicas executadas, bem como os delineamentos experimentais e os tratamentos aplicados (quando for o caso).</a:t>
            </a:r>
            <a:endParaRPr sz="3200" b="0" i="0" u="none" strike="sngStrike" cap="none" dirty="0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1455334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Apresentar a interface entre a expectativa e o vivido; descrição do que foi observado na experiência; no que resultou a experiência e recomendações caso necessário. Problematização da experiência vivida dialogando com o referencial teórico, quando necessário.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913696" y="31610048"/>
            <a:ext cx="14547012" cy="554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153618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pôster deve ser legível a uma distância de pelo menos 1 m. Deve-se evitar o uso de citações e notas de rodapé.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617039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Deverão ser apresentados os principais resultados obtidos, baseando-se na análise estatística dos dados (quando for o caso). A discussão dos resultados pode ser embasada na literatura, quando necessário, porém sem que haja apenas comparações entre ambos. 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617039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Apontar os impactos dos resultados obtidos ou da experiência relatada.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617039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Tabelas, Quadros e Figuras podem ser apresentadas no corpo do pôster e ordenadas sequencialmente.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7808591" y="24126831"/>
            <a:ext cx="13675787" cy="456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141491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conclusão deve ser apresentada em texto corrido, não deve ser repetição dos resultados e deve conter frases curtas, relacionadas aos objetivos enunciados anteriormente. Este tópico consiste em apresentar de forma resumida as reflexões geradas a partir das discussões.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33405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Não devem aparecer citações nem esquemas poéticos, mas os aspectos relevantes da experiência desenvolvida, suas contribuições, impacto social e recomendações. 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33405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Redigir cada item conclusivo em parágrafo separado, sem espaçamento entre cada um.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7445982" y="30781444"/>
            <a:ext cx="13675787" cy="1114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105107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Informe apenas os órgãos que apoiaram o desenvolvimento da pesquisa, caso não tenha retire esse </a:t>
            </a:r>
            <a:r>
              <a:rPr lang="pt-BR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iten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7482930" y="34436568"/>
            <a:ext cx="13601889" cy="160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350" tIns="64175" rIns="128350" bIns="64175" anchor="t" anchorCtr="0">
            <a:spAutoFit/>
          </a:bodyPr>
          <a:lstStyle/>
          <a:p>
            <a:pPr marL="0" marR="0" lvl="0" indent="105107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Apresentar as referências em ordem 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alfabética, seguindo as regras da ABNT NBR 6023:2020. Todas as citações contidas no e-pôster devem </a:t>
            </a: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 referenciadas neste item.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6574" y="621989"/>
            <a:ext cx="22416705" cy="3108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900"/>
              <a:buFont typeface="Arial"/>
              <a:buNone/>
            </a:pPr>
            <a:r>
              <a:rPr lang="pt-BR" sz="15000" dirty="0">
                <a:solidFill>
                  <a:schemeClr val="accent2">
                    <a:lumMod val="75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rPr>
              <a:t>JENPEX 2025</a:t>
            </a:r>
            <a:br>
              <a:rPr lang="pt-BR" sz="12000" dirty="0">
                <a:solidFill>
                  <a:schemeClr val="accent2">
                    <a:lumMod val="75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pt-BR" sz="4000" dirty="0">
                <a:solidFill>
                  <a:schemeClr val="accent2">
                    <a:lumMod val="75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rPr>
              <a:t>Jornada de Ensino, Pesquisa e Extensão do IFMT Campus Alta Floresta</a:t>
            </a:r>
            <a:endParaRPr sz="4000" i="0" u="none" strike="noStrike" cap="none" dirty="0">
              <a:solidFill>
                <a:schemeClr val="accent2">
                  <a:lumMod val="75000"/>
                </a:schemeClr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028" name="Picture 4" descr="https://alf.2025.ifmt.edu.br/media/filer_public/af/6f/af6feb7a-cc65-4f0b-81b6-a3c0cc75e2b0/alta_floresta_instituto_federal_mato_grosso_rgb_horizontal_02.png">
            <a:extLst>
              <a:ext uri="{FF2B5EF4-FFF2-40B4-BE49-F238E27FC236}">
                <a16:creationId xmlns:a16="http://schemas.microsoft.com/office/drawing/2014/main" id="{34660974-379A-48E8-866D-B329B8D71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1753" y="574044"/>
            <a:ext cx="85344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tse3.mm.bing.net/th/id/OIP.roo89-N00KUQ0mG8yRh1aAHaEK?pid=Api&amp;P=0&amp;h=180">
            <a:extLst>
              <a:ext uri="{FF2B5EF4-FFF2-40B4-BE49-F238E27FC236}">
                <a16:creationId xmlns:a16="http://schemas.microsoft.com/office/drawing/2014/main" id="{C51A2106-BCF8-40D2-B822-EE185F5E79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2979" y="8673591"/>
            <a:ext cx="10568598" cy="594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tse3.mm.bing.net/th/id/OIP.vRm8udu_-dAiUKZmaRhvGwHaEK?pid=Api&amp;P=0&amp;h=180">
            <a:extLst>
              <a:ext uri="{FF2B5EF4-FFF2-40B4-BE49-F238E27FC236}">
                <a16:creationId xmlns:a16="http://schemas.microsoft.com/office/drawing/2014/main" id="{615FEC57-A487-4576-BD54-AD6C04EE8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2978" y="15127377"/>
            <a:ext cx="10568598" cy="5944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2836C15-A464-4ECC-8621-D229B8BCC3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92569" y="38754128"/>
            <a:ext cx="6324191" cy="43832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C0B72A7-A59F-4AC5-8772-A1C71F64BDB3}"/>
              </a:ext>
            </a:extLst>
          </p:cNvPr>
          <p:cNvSpPr txBox="1"/>
          <p:nvPr/>
        </p:nvSpPr>
        <p:spPr>
          <a:xfrm>
            <a:off x="24811123" y="38159546"/>
            <a:ext cx="1481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/>
              <a:t>Apoio: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566</Words>
  <Application>Microsoft Office PowerPoint</Application>
  <PresentationFormat>Personalizar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 Black</vt:lpstr>
      <vt:lpstr>Times New Roman</vt:lpstr>
      <vt:lpstr>Arial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Mara Nilza Teodoro Lopes</dc:creator>
  <cp:lastModifiedBy>IFMT</cp:lastModifiedBy>
  <cp:revision>7</cp:revision>
  <dcterms:created xsi:type="dcterms:W3CDTF">2004-04-23T20:45:00Z</dcterms:created>
  <dcterms:modified xsi:type="dcterms:W3CDTF">2025-11-14T19:50:12Z</dcterms:modified>
</cp:coreProperties>
</file>