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76" r:id="rId3"/>
    <p:sldId id="277" r:id="rId4"/>
    <p:sldId id="275" r:id="rId5"/>
    <p:sldId id="278" r:id="rId6"/>
    <p:sldId id="260" r:id="rId7"/>
    <p:sldId id="283" r:id="rId8"/>
    <p:sldId id="272" r:id="rId9"/>
    <p:sldId id="279" r:id="rId10"/>
    <p:sldId id="280" r:id="rId11"/>
    <p:sldId id="281" r:id="rId12"/>
    <p:sldId id="282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B7B21-3937-4DF2-8BA0-7975E96C8A02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2020C-C119-492D-B612-74D5D3A84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413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72020C-C119-492D-B612-74D5D3A8476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878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s-MX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E897-B9CC-4013-BC40-301947BC0C4E}" type="datetimeFigureOut">
              <a:rPr lang="es-MX" smtClean="0"/>
              <a:t>11/11/2021</a:t>
            </a:fld>
            <a:endParaRPr lang="es-MX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BF1-02B2-483C-898E-017FE71723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92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E897-B9CC-4013-BC40-301947BC0C4E}" type="datetimeFigureOut">
              <a:rPr lang="es-MX" smtClean="0"/>
              <a:t>11/11/2021</a:t>
            </a:fld>
            <a:endParaRPr lang="es-MX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BF1-02B2-483C-898E-017FE71723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73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E897-B9CC-4013-BC40-301947BC0C4E}" type="datetimeFigureOut">
              <a:rPr lang="es-MX" smtClean="0"/>
              <a:t>11/11/2021</a:t>
            </a:fld>
            <a:endParaRPr lang="es-MX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BF1-02B2-483C-898E-017FE71723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3090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074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665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021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161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030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158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553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507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E897-B9CC-4013-BC40-301947BC0C4E}" type="datetimeFigureOut">
              <a:rPr lang="es-MX" smtClean="0"/>
              <a:t>11/11/2021</a:t>
            </a:fld>
            <a:endParaRPr lang="es-MX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BF1-02B2-483C-898E-017FE71723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20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186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55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159B-89BA-439C-8061-568ED12A01B2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54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E897-B9CC-4013-BC40-301947BC0C4E}" type="datetimeFigureOut">
              <a:rPr lang="es-MX" smtClean="0"/>
              <a:t>11/11/2021</a:t>
            </a:fld>
            <a:endParaRPr lang="es-MX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BF1-02B2-483C-898E-017FE71723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35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E897-B9CC-4013-BC40-301947BC0C4E}" type="datetimeFigureOut">
              <a:rPr lang="es-MX" smtClean="0"/>
              <a:t>11/11/2021</a:t>
            </a:fld>
            <a:endParaRPr lang="es-MX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BF1-02B2-483C-898E-017FE71723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890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E897-B9CC-4013-BC40-301947BC0C4E}" type="datetimeFigureOut">
              <a:rPr lang="es-MX" smtClean="0"/>
              <a:t>11/11/2021</a:t>
            </a:fld>
            <a:endParaRPr lang="es-MX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BF1-02B2-483C-898E-017FE71723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77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E897-B9CC-4013-BC40-301947BC0C4E}" type="datetimeFigureOut">
              <a:rPr lang="es-MX" smtClean="0"/>
              <a:t>11/11/2021</a:t>
            </a:fld>
            <a:endParaRPr lang="es-MX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BF1-02B2-483C-898E-017FE71723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63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E897-B9CC-4013-BC40-301947BC0C4E}" type="datetimeFigureOut">
              <a:rPr lang="es-MX" smtClean="0"/>
              <a:t>11/11/2021</a:t>
            </a:fld>
            <a:endParaRPr lang="es-MX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BF1-02B2-483C-898E-017FE71723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64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E897-B9CC-4013-BC40-301947BC0C4E}" type="datetimeFigureOut">
              <a:rPr lang="es-MX" smtClean="0"/>
              <a:t>11/11/2021</a:t>
            </a:fld>
            <a:endParaRPr lang="es-MX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BF1-02B2-483C-898E-017FE71723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448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E897-B9CC-4013-BC40-301947BC0C4E}" type="datetimeFigureOut">
              <a:rPr lang="es-MX" smtClean="0"/>
              <a:t>11/11/2021</a:t>
            </a:fld>
            <a:endParaRPr lang="es-MX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BF1-02B2-483C-898E-017FE71723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029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EE897-B9CC-4013-BC40-301947BC0C4E}" type="datetimeFigureOut">
              <a:rPr lang="es-MX" smtClean="0"/>
              <a:t>11/11/2021</a:t>
            </a:fld>
            <a:endParaRPr lang="es-MX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00BF1-02B2-483C-898E-017FE71723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137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4159B-89BA-439C-8061-568ED12A01B2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EB352-1096-4A09-865C-B2B2B0079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83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F5ED6-4B5B-43F8-A748-882E4A991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Orientações Gerais</a:t>
            </a:r>
            <a:r>
              <a:rPr lang="pt-BR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67DF98-C027-4470-BDF3-444947079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Prezado(a) autor(a),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2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defTabSz="457200">
              <a:spcBef>
                <a:spcPts val="0"/>
              </a:spcBef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 apresentação de seu resumo será</a:t>
            </a:r>
            <a:r>
              <a:rPr lang="pt-BR" sz="2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por </a:t>
            </a:r>
            <a:r>
              <a:rPr lang="pt-BR" sz="22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GTs</a:t>
            </a:r>
            <a:r>
              <a:rPr lang="pt-BR" sz="2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 Trabalho.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Sala 1–</a:t>
            </a:r>
            <a:r>
              <a:rPr lang="pt-BR" sz="2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GT de Agrárias; Sala 2–GT Comunidades; Salas 3, 4, 5, 6 e 7 GT Educação.</a:t>
            </a: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indent="0" algn="just" defTabSz="457200">
              <a:spcBef>
                <a:spcPts val="0"/>
              </a:spcBef>
              <a:buNone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algn="just" defTabSz="457200">
              <a:spcBef>
                <a:spcPts val="0"/>
              </a:spcBef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Fique atento(a) ao e-mail de correspondência do autor com a divulgação do horário de apresentação de seu resumo e também pelo site de eventos.</a:t>
            </a:r>
          </a:p>
          <a:p>
            <a:pPr marL="0" indent="0" algn="just" defTabSz="457200">
              <a:spcBef>
                <a:spcPts val="0"/>
              </a:spcBef>
              <a:buNone/>
              <a:defRPr/>
            </a:pPr>
            <a:endParaRPr lang="pt-BR" sz="2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defTabSz="457200">
              <a:spcBef>
                <a:spcPts val="0"/>
              </a:spcBef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 apresentação será </a:t>
            </a:r>
            <a:r>
              <a:rPr kumimoji="0" lang="pt-BR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online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pelo Google Meet. </a:t>
            </a:r>
          </a:p>
          <a:p>
            <a:pPr marL="0" indent="0" algn="just" defTabSz="457200">
              <a:spcBef>
                <a:spcPts val="0"/>
              </a:spcBef>
              <a:buNone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algn="just" defTabSz="457200">
              <a:spcBef>
                <a:spcPts val="0"/>
              </a:spcBef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Você terá de 5 a 6 minutos para fazer a apresentação de seu resumo. </a:t>
            </a:r>
          </a:p>
          <a:p>
            <a:pPr algn="just" defTabSz="457200">
              <a:spcBef>
                <a:spcPts val="0"/>
              </a:spcBef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indent="0" algn="just" defTabSz="457200">
              <a:spcBef>
                <a:spcPts val="0"/>
              </a:spcBef>
              <a:buNone/>
              <a:defRPr/>
            </a:pPr>
            <a:endParaRPr lang="pt-BR" sz="2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707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1646FDF-1C5C-4AD7-A928-466B02AD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72" y="1086261"/>
            <a:ext cx="7886700" cy="686555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  <a:t>Considerações Finais 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3DC624-45DF-4E08-81C2-23E04435D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6833"/>
            <a:ext cx="7886700" cy="2448272"/>
          </a:xfrm>
        </p:spPr>
        <p:txBody>
          <a:bodyPr/>
          <a:lstStyle/>
          <a:p>
            <a:pPr algn="just"/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Coloque os tópicos para lembrar você os assuntos das suas considerações finais.</a:t>
            </a:r>
          </a:p>
          <a:p>
            <a:pPr algn="just"/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 Faça um resumo em tópicos para não ficar em texto e te auxiliar na apresentação.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0304A5D-A744-426B-ACB5-327EC0A087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5" b="18430"/>
          <a:stretch/>
        </p:blipFill>
        <p:spPr>
          <a:xfrm>
            <a:off x="1187624" y="116632"/>
            <a:ext cx="6984776" cy="96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492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1646FDF-1C5C-4AD7-A928-466B02AD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72" y="1086261"/>
            <a:ext cx="7886700" cy="686555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  <a:t>Referências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3DC624-45DF-4E08-81C2-23E04435D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6833"/>
            <a:ext cx="7886700" cy="2088232"/>
          </a:xfrm>
        </p:spPr>
        <p:txBody>
          <a:bodyPr/>
          <a:lstStyle/>
          <a:p>
            <a:pPr algn="just"/>
            <a:r>
              <a:rPr lang="es-MX" sz="2200" dirty="0">
                <a:latin typeface="Verdana" panose="020B0604030504040204" pitchFamily="34" charset="0"/>
                <a:ea typeface="Verdana" panose="020B0604030504040204" pitchFamily="34" charset="0"/>
              </a:rPr>
              <a:t>Coloque as referências usadas.</a:t>
            </a:r>
          </a:p>
          <a:p>
            <a:pPr algn="just"/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Na apresentação não precisa ler. </a:t>
            </a:r>
          </a:p>
          <a:p>
            <a:pPr algn="just"/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Apenas diga, essas foram as referências utilizadas e passe rapidamente o slide para não ultrapassar o tempo de apresentação. </a:t>
            </a:r>
          </a:p>
          <a:p>
            <a:pPr algn="just"/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B1AF449-AB80-48C8-9D00-AB8F727018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5" b="18430"/>
          <a:stretch/>
        </p:blipFill>
        <p:spPr>
          <a:xfrm>
            <a:off x="1187624" y="116632"/>
            <a:ext cx="6984776" cy="96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9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F5ED6-4B5B-43F8-A748-882E4A991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Orientações Gerais</a:t>
            </a:r>
            <a:r>
              <a:rPr lang="pt-BR" sz="32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67DF98-C027-4470-BDF3-444947079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just" defTabSz="457200">
              <a:spcBef>
                <a:spcPts val="0"/>
              </a:spcBef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Ajuste bem sua apresentação neste tempo, pois aos 5 minutos você será convidado(a) a fazer as considerações finais.</a:t>
            </a:r>
          </a:p>
          <a:p>
            <a:pPr marL="0" indent="0" algn="just" defTabSz="457200">
              <a:spcBef>
                <a:spcPts val="0"/>
              </a:spcBef>
              <a:buNone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algn="just" defTabSz="457200">
              <a:spcBef>
                <a:spcPts val="0"/>
              </a:spcBef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Lembre-se de que sua apresentação será realizada de forma</a:t>
            </a:r>
            <a:r>
              <a:rPr kumimoji="0" lang="pt-BR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online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e os interessados estarão lhe acompanhando pelos notebooks, tablets, celulares etc.</a:t>
            </a:r>
          </a:p>
          <a:p>
            <a:pPr marL="0" indent="0" algn="just" defTabSz="457200">
              <a:spcBef>
                <a:spcPts val="0"/>
              </a:spcBef>
              <a:buNone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algn="just" defTabSz="457200">
              <a:spcBef>
                <a:spcPts val="0"/>
              </a:spcBef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Elabore a apresentação no PowerPoint com a fonte </a:t>
            </a:r>
            <a:r>
              <a:rPr kumimoji="0" lang="pt-BR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tamanho mínimo 32 para títulos e 22 para textos.</a:t>
            </a:r>
          </a:p>
          <a:p>
            <a:pPr marL="0" indent="0" algn="just" defTabSz="457200">
              <a:spcBef>
                <a:spcPts val="0"/>
              </a:spcBef>
              <a:buNone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defTabSz="457200">
              <a:spcBef>
                <a:spcPts val="0"/>
              </a:spcBef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Use imagens, quando for possível. Seja criativo. </a:t>
            </a:r>
          </a:p>
        </p:txBody>
      </p:sp>
    </p:spTree>
    <p:extLst>
      <p:ext uri="{BB962C8B-B14F-4D97-AF65-F5344CB8AC3E}">
        <p14:creationId xmlns:p14="http://schemas.microsoft.com/office/powerpoint/2010/main" val="51788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720CD1C-2116-4F69-A4AD-6387EB245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Orientações Gerais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76AE949-EB81-46F5-8AF4-201101C62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773"/>
            <a:ext cx="8229600" cy="4525963"/>
          </a:xfrm>
        </p:spPr>
        <p:txBody>
          <a:bodyPr>
            <a:no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Utilize apenas uma figura ou gráfico ou tabela por slide de sua apresentação para melhor visualização.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Escolha apenas uma pessoa, dentre os autores do resumo para a apresentação.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Use mais tópicos do que textos.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Não use letra maiúsculas nos textos, pois dificulta a leitura.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Use imagens, quando for possível. Seja criativo. </a:t>
            </a:r>
          </a:p>
          <a:p>
            <a:pPr algn="just"/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706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720CD1C-2116-4F69-A4AD-6387EB245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Orientações Gerais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76AE949-EB81-46F5-8AF4-201101C62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773"/>
            <a:ext cx="8229600" cy="4525963"/>
          </a:xfrm>
        </p:spPr>
        <p:txBody>
          <a:bodyPr>
            <a:noAutofit/>
          </a:bodyPr>
          <a:lstStyle/>
          <a:p>
            <a:pPr algn="just" defTabSz="457200">
              <a:spcBef>
                <a:spcPts val="0"/>
              </a:spcBef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Estaremos com avaliadores do comitê científico nas salas virtuais para avaliarem as apresentações ou tecerem contribuições ou alguma consideração pertinentes.</a:t>
            </a:r>
          </a:p>
          <a:p>
            <a:pPr marL="0" indent="0" algn="just" defTabSz="457200">
              <a:spcBef>
                <a:spcPts val="0"/>
              </a:spcBef>
              <a:buNone/>
              <a:defRPr/>
            </a:pPr>
            <a:endParaRPr lang="pt-BR" sz="2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defTabSz="457200">
              <a:spcBef>
                <a:spcPts val="0"/>
              </a:spcBef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 seguir preparamos um roteiro para auxiliar no preparo das apresentações. Siga o </a:t>
            </a:r>
            <a:r>
              <a:rPr kumimoji="0" lang="pt-BR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layout 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do evento.</a:t>
            </a:r>
          </a:p>
          <a:p>
            <a:pPr algn="just" defTabSz="457200">
              <a:spcBef>
                <a:spcPts val="0"/>
              </a:spcBef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algn="just" defTabSz="457200">
              <a:spcBef>
                <a:spcPts val="0"/>
              </a:spcBef>
              <a:defRPr/>
            </a:pPr>
            <a:r>
              <a:rPr lang="pt-BR" sz="2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Sugerimos muita atenção ao número de slides, pois o tempo para a apresentação está limitado de 5 a 6 minutos. </a:t>
            </a:r>
          </a:p>
          <a:p>
            <a:pPr algn="just" defTabSz="457200">
              <a:spcBef>
                <a:spcPts val="0"/>
              </a:spcBef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algn="just" defTabSz="457200">
              <a:spcBef>
                <a:spcPts val="0"/>
              </a:spcBef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Tenha</a:t>
            </a:r>
            <a:r>
              <a:rPr lang="pt-BR" sz="2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uma excelente apresentação! </a:t>
            </a: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algn="just" defTabSz="457200">
              <a:spcBef>
                <a:spcPts val="0"/>
              </a:spcBef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algn="just"/>
            <a:endParaRPr lang="pt-BR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00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D566309-51CA-42CC-97BD-EB2A834E0ADD}"/>
              </a:ext>
            </a:extLst>
          </p:cNvPr>
          <p:cNvSpPr txBox="1"/>
          <p:nvPr/>
        </p:nvSpPr>
        <p:spPr>
          <a:xfrm>
            <a:off x="387927" y="1759527"/>
            <a:ext cx="81603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Título do Trabalho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Autores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Sigla da Instituição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Local e data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CFD4CFE-C3EF-4930-BB7C-4CC9D46C0C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5" b="18430"/>
          <a:stretch/>
        </p:blipFill>
        <p:spPr>
          <a:xfrm>
            <a:off x="1187624" y="116632"/>
            <a:ext cx="6984776" cy="157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56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1646FDF-1C5C-4AD7-A928-466B02AD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72" y="1086261"/>
            <a:ext cx="7886700" cy="686555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  <a:t>Introdução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3DC624-45DF-4E08-81C2-23E04435D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6832"/>
            <a:ext cx="7886700" cy="4740597"/>
          </a:xfrm>
        </p:spPr>
        <p:txBody>
          <a:bodyPr/>
          <a:lstStyle/>
          <a:p>
            <a:pPr algn="just"/>
            <a:r>
              <a:rPr lang="pt-BR" dirty="0"/>
              <a:t>Colocar tópicos que faça lembrar os principais aspectos da introdução.</a:t>
            </a:r>
          </a:p>
          <a:p>
            <a:pPr algn="just"/>
            <a:r>
              <a:rPr lang="pt-BR" dirty="0"/>
              <a:t>Quanto menos texto melhor.</a:t>
            </a:r>
          </a:p>
          <a:p>
            <a:pPr algn="just"/>
            <a:r>
              <a:rPr lang="pt-BR" dirty="0"/>
              <a:t>Usar tópicos e imagens que estejam relacionadas ao tema.</a:t>
            </a:r>
          </a:p>
          <a:p>
            <a:pPr algn="just"/>
            <a:r>
              <a:rPr lang="pt-BR" dirty="0"/>
              <a:t>Seguir o que está no seu trabalho.</a:t>
            </a:r>
          </a:p>
          <a:p>
            <a:pPr algn="just"/>
            <a:r>
              <a:rPr lang="pt-BR" dirty="0"/>
              <a:t>Usar apenas 1 slide para a introdução.</a:t>
            </a:r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11CBBCE-AA92-4AE3-B6CE-76D1CEE0D7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5" b="18430"/>
          <a:stretch/>
        </p:blipFill>
        <p:spPr>
          <a:xfrm>
            <a:off x="1187624" y="116632"/>
            <a:ext cx="6984776" cy="96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4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1646FDF-1C5C-4AD7-A928-466B02AD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72" y="1374293"/>
            <a:ext cx="7886700" cy="686555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  <a:t>Objetivos 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3DC624-45DF-4E08-81C2-23E04435D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0888"/>
            <a:ext cx="7886700" cy="2376264"/>
          </a:xfrm>
        </p:spPr>
        <p:txBody>
          <a:bodyPr/>
          <a:lstStyle/>
          <a:p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Apresente os objetivos geral e específicos.</a:t>
            </a:r>
          </a:p>
          <a:p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Aqui pode copiar como está no seu trabalho.</a:t>
            </a:r>
          </a:p>
          <a:p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Só tente não ficar lendo na hora da apresentação.</a:t>
            </a:r>
          </a:p>
          <a:p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Slide é um guia para te ajudar a apresentar.</a:t>
            </a:r>
          </a:p>
          <a:p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Usar apenas 1 slide para os objetivos.</a:t>
            </a: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616C04B-9CA9-4F9F-8AD2-0AEE880F02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5" b="18430"/>
          <a:stretch/>
        </p:blipFill>
        <p:spPr>
          <a:xfrm>
            <a:off x="1187624" y="116632"/>
            <a:ext cx="6984776" cy="96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025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1646FDF-1C5C-4AD7-A928-466B02AD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72" y="1374293"/>
            <a:ext cx="7886700" cy="686555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  <a:t>Material e Método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3DC624-45DF-4E08-81C2-23E04435D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48692"/>
            <a:ext cx="7886700" cy="2404444"/>
          </a:xfrm>
        </p:spPr>
        <p:txBody>
          <a:bodyPr/>
          <a:lstStyle/>
          <a:p>
            <a:pPr algn="just"/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Colocar as ferramentas que usou para levantar dados, visita in loco, observação, fotografia, entrevistas (com quem) etc. </a:t>
            </a:r>
          </a:p>
          <a:p>
            <a:pPr algn="just"/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Tentar detalhar como analisou as informações.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B7A2414-64E7-4BA8-8720-C13434AA3D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5" b="18430"/>
          <a:stretch/>
        </p:blipFill>
        <p:spPr>
          <a:xfrm>
            <a:off x="1187624" y="116632"/>
            <a:ext cx="6984776" cy="96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001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1646FDF-1C5C-4AD7-A928-466B02AD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72" y="1086261"/>
            <a:ext cx="7886700" cy="686555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  <a:t>Resultados e discussões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3DC624-45DF-4E08-81C2-23E04435D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6832"/>
            <a:ext cx="7886700" cy="3168353"/>
          </a:xfrm>
        </p:spPr>
        <p:txBody>
          <a:bodyPr>
            <a:normAutofit/>
          </a:bodyPr>
          <a:lstStyle/>
          <a:p>
            <a:pPr algn="just"/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Apresente dos dados principais da pesquisa.</a:t>
            </a:r>
          </a:p>
          <a:p>
            <a:pPr algn="just"/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Veja os que são mais importantes, que chame atenção.</a:t>
            </a:r>
          </a:p>
          <a:p>
            <a:pPr algn="just"/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Se tiver gráficos nos seus resultados coloque aqui. </a:t>
            </a:r>
          </a:p>
          <a:p>
            <a:pPr algn="just"/>
            <a:r>
              <a:rPr lang="pt-BR" sz="2200" dirty="0">
                <a:latin typeface="Verdana" panose="020B0604030504040204" pitchFamily="34" charset="0"/>
                <a:ea typeface="Verdana" panose="020B0604030504040204" pitchFamily="34" charset="0"/>
              </a:rPr>
              <a:t>Se for entrevista use os resultados chave e pode até colocar algumas falas dos entrevistados. </a:t>
            </a:r>
          </a:p>
          <a:p>
            <a:pPr algn="just"/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894FF21-D440-46DF-A1C0-201FD20232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5" b="18430"/>
          <a:stretch/>
        </p:blipFill>
        <p:spPr>
          <a:xfrm>
            <a:off x="899592" y="116632"/>
            <a:ext cx="7272808" cy="96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11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550</Words>
  <Application>Microsoft Office PowerPoint</Application>
  <PresentationFormat>Apresentação na tela (4:3)</PresentationFormat>
  <Paragraphs>76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Tema do Office</vt:lpstr>
      <vt:lpstr>1_Tema do Office</vt:lpstr>
      <vt:lpstr>Orientações Gerais </vt:lpstr>
      <vt:lpstr>Orientações Gerais </vt:lpstr>
      <vt:lpstr>Orientações Gerais</vt:lpstr>
      <vt:lpstr>Orientações Gerais</vt:lpstr>
      <vt:lpstr>Apresentação do PowerPoint</vt:lpstr>
      <vt:lpstr>Introdução</vt:lpstr>
      <vt:lpstr>Objetivos </vt:lpstr>
      <vt:lpstr>Material e Método</vt:lpstr>
      <vt:lpstr>Resultados e discussões</vt:lpstr>
      <vt:lpstr>Considerações Finais 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INSTITUIÇÃO, CURSO, TÍTULO DO TRABALHO</dc:title>
  <dc:creator>ProBook</dc:creator>
  <cp:lastModifiedBy>Avaliador</cp:lastModifiedBy>
  <cp:revision>18</cp:revision>
  <dcterms:created xsi:type="dcterms:W3CDTF">2019-12-04T18:49:24Z</dcterms:created>
  <dcterms:modified xsi:type="dcterms:W3CDTF">2021-11-11T14:27:57Z</dcterms:modified>
</cp:coreProperties>
</file>