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Raleway Black" panose="020B0604020202020204" charset="0"/>
      <p:bold r:id="rId15"/>
      <p:boldItalic r:id="rId16"/>
    </p:embeddedFont>
    <p:embeddedFont>
      <p:font typeface="Raleway" panose="020B0604020202020204" charset="0"/>
      <p:bold r:id="rId17"/>
      <p:boldItalic r:id="rId18"/>
    </p:embeddedFont>
    <p:embeddedFont>
      <p:font typeface="Calibri" panose="020F0502020204030204" pitchFamily="34" charset="0"/>
      <p:regular r:id="rId19"/>
      <p:bold r:id="rId20"/>
      <p:italic r:id="rId21"/>
      <p:boldItalic r:id="rId22"/>
    </p:embeddedFont>
    <p:embeddedFont>
      <p:font typeface="Raleway Medium" panose="020B0604020202020204" charset="0"/>
      <p:regular r:id="rId23"/>
      <p:bold r:id="rId24"/>
      <p:italic r:id="rId25"/>
      <p:boldItalic r:id="rId26"/>
    </p:embeddedFont>
    <p:embeddedFont>
      <p:font typeface="Raleway SemiBold" panose="020B060402020202020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jYVPG38RyBhocERAzrEmD3PmKlE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658"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font" Target="fonts/font5.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5" name="Google Shape;25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8" name="Google Shape;27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5914b0549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 name="Google Shape;295;g35914b0549a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4"/>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5"/>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6"/>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6"/>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9"/>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19"/>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2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2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2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2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3"/>
          <p:cNvSpPr>
            <a:spLocks noGrp="1"/>
          </p:cNvSpPr>
          <p:nvPr>
            <p:ph type="pic" idx="2"/>
          </p:nvPr>
        </p:nvSpPr>
        <p:spPr>
          <a:xfrm>
            <a:off x="1792288" y="612775"/>
            <a:ext cx="5486400" cy="4114800"/>
          </a:xfrm>
          <a:prstGeom prst="rect">
            <a:avLst/>
          </a:prstGeom>
          <a:noFill/>
          <a:ln>
            <a:noFill/>
          </a:ln>
        </p:spPr>
      </p:sp>
      <p:sp>
        <p:nvSpPr>
          <p:cNvPr id="64" name="Google Shape;64;p2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8F3"/>
        </a:solidFill>
        <a:effectLst/>
      </p:bgPr>
    </p:bg>
    <p:spTree>
      <p:nvGrpSpPr>
        <p:cNvPr id="1" name="Shape 83"/>
        <p:cNvGrpSpPr/>
        <p:nvPr/>
      </p:nvGrpSpPr>
      <p:grpSpPr>
        <a:xfrm>
          <a:off x="0" y="0"/>
          <a:ext cx="0" cy="0"/>
          <a:chOff x="0" y="0"/>
          <a:chExt cx="0" cy="0"/>
        </a:xfrm>
      </p:grpSpPr>
      <p:sp>
        <p:nvSpPr>
          <p:cNvPr id="84" name="Google Shape;84;p1"/>
          <p:cNvSpPr/>
          <p:nvPr/>
        </p:nvSpPr>
        <p:spPr>
          <a:xfrm>
            <a:off x="-275799" y="-155061"/>
            <a:ext cx="18839598" cy="10592102"/>
          </a:xfrm>
          <a:custGeom>
            <a:avLst/>
            <a:gdLst/>
            <a:ahLst/>
            <a:cxnLst/>
            <a:rect l="l" t="t" r="r" b="b"/>
            <a:pathLst>
              <a:path w="18839598" h="10592102" extrusionOk="0">
                <a:moveTo>
                  <a:pt x="0" y="0"/>
                </a:moveTo>
                <a:lnTo>
                  <a:pt x="18839598" y="0"/>
                </a:lnTo>
                <a:lnTo>
                  <a:pt x="18839598" y="10592102"/>
                </a:lnTo>
                <a:lnTo>
                  <a:pt x="0" y="10592102"/>
                </a:lnTo>
                <a:lnTo>
                  <a:pt x="0" y="0"/>
                </a:lnTo>
                <a:close/>
              </a:path>
            </a:pathLst>
          </a:custGeom>
          <a:blipFill rotWithShape="1">
            <a:blip r:embed="rId3">
              <a:alphaModFix amt="2000"/>
            </a:blip>
            <a:stretch>
              <a:fillRect t="-3358" b="-3357"/>
            </a:stretch>
          </a:blipFill>
          <a:ln>
            <a:noFill/>
          </a:ln>
        </p:spPr>
        <p:txBody>
          <a:bodyPr/>
          <a:lstStyle/>
          <a:p>
            <a:endParaRPr lang="pt-BR"/>
          </a:p>
        </p:txBody>
      </p:sp>
      <p:cxnSp>
        <p:nvCxnSpPr>
          <p:cNvPr id="89" name="Google Shape;89;p1"/>
          <p:cNvCxnSpPr/>
          <p:nvPr/>
        </p:nvCxnSpPr>
        <p:spPr>
          <a:xfrm>
            <a:off x="1028717" y="2098421"/>
            <a:ext cx="16206017" cy="28270"/>
          </a:xfrm>
          <a:prstGeom prst="straightConnector1">
            <a:avLst/>
          </a:prstGeom>
          <a:noFill/>
          <a:ln w="19050" cap="flat" cmpd="sng">
            <a:solidFill>
              <a:srgbClr val="A6A6A6"/>
            </a:solidFill>
            <a:prstDash val="solid"/>
            <a:round/>
            <a:headEnd type="none" w="sm" len="sm"/>
            <a:tailEnd type="none" w="sm" len="sm"/>
          </a:ln>
        </p:spPr>
      </p:cxnSp>
      <p:sp>
        <p:nvSpPr>
          <p:cNvPr id="92" name="Google Shape;92;p1"/>
          <p:cNvSpPr txBox="1"/>
          <p:nvPr/>
        </p:nvSpPr>
        <p:spPr>
          <a:xfrm>
            <a:off x="2110050" y="3017140"/>
            <a:ext cx="14067900" cy="4247700"/>
          </a:xfrm>
          <a:prstGeom prst="rect">
            <a:avLst/>
          </a:prstGeom>
          <a:noFill/>
          <a:ln>
            <a:noFill/>
          </a:ln>
        </p:spPr>
        <p:txBody>
          <a:bodyPr spcFirstLastPara="1" wrap="square" lIns="0" tIns="0" rIns="0" bIns="0" anchor="t" anchorCtr="0">
            <a:spAutoFit/>
          </a:bodyPr>
          <a:lstStyle/>
          <a:p>
            <a:pPr marL="0" marR="0" lvl="0" indent="0" algn="ctr" rtl="0">
              <a:lnSpc>
                <a:spcPct val="91999"/>
              </a:lnSpc>
              <a:spcBef>
                <a:spcPts val="0"/>
              </a:spcBef>
              <a:spcAft>
                <a:spcPts val="0"/>
              </a:spcAft>
              <a:buNone/>
            </a:pPr>
            <a:r>
              <a:rPr lang="en-US" sz="9999" b="1" i="0" u="none" strike="noStrike" cap="none" dirty="0" err="1">
                <a:solidFill>
                  <a:srgbClr val="005082"/>
                </a:solidFill>
                <a:latin typeface="Raleway"/>
                <a:ea typeface="Raleway"/>
                <a:cs typeface="Raleway"/>
                <a:sym typeface="Raleway"/>
              </a:rPr>
              <a:t>Título</a:t>
            </a:r>
            <a:r>
              <a:rPr lang="en-US" sz="9999" b="1" i="0" u="none" strike="noStrike" cap="none" dirty="0">
                <a:solidFill>
                  <a:srgbClr val="005082"/>
                </a:solidFill>
                <a:latin typeface="Raleway"/>
                <a:ea typeface="Raleway"/>
                <a:cs typeface="Raleway"/>
                <a:sym typeface="Raleway"/>
              </a:rPr>
              <a:t> do </a:t>
            </a:r>
            <a:r>
              <a:rPr lang="en-US" sz="9999" b="1" i="0" u="none" strike="noStrike" cap="none" dirty="0" err="1">
                <a:solidFill>
                  <a:srgbClr val="005082"/>
                </a:solidFill>
                <a:latin typeface="Raleway"/>
                <a:ea typeface="Raleway"/>
                <a:cs typeface="Raleway"/>
                <a:sym typeface="Raleway"/>
              </a:rPr>
              <a:t>trabalho</a:t>
            </a:r>
            <a:r>
              <a:rPr lang="en-US" sz="9999" b="1" i="0" u="none" strike="noStrike" cap="none" dirty="0">
                <a:solidFill>
                  <a:srgbClr val="005082"/>
                </a:solidFill>
                <a:latin typeface="Raleway"/>
                <a:ea typeface="Raleway"/>
                <a:cs typeface="Raleway"/>
                <a:sym typeface="Raleway"/>
              </a:rPr>
              <a:t> que </a:t>
            </a:r>
            <a:r>
              <a:rPr lang="en-US" sz="9999" b="1" i="0" u="none" strike="noStrike" cap="none" dirty="0" err="1">
                <a:solidFill>
                  <a:srgbClr val="005082"/>
                </a:solidFill>
                <a:latin typeface="Raleway"/>
                <a:ea typeface="Raleway"/>
                <a:cs typeface="Raleway"/>
                <a:sym typeface="Raleway"/>
              </a:rPr>
              <a:t>pode</a:t>
            </a:r>
            <a:r>
              <a:rPr lang="en-US" sz="9999" b="1" i="0" u="none" strike="noStrike" cap="none" dirty="0">
                <a:solidFill>
                  <a:srgbClr val="005082"/>
                </a:solidFill>
                <a:latin typeface="Raleway"/>
                <a:ea typeface="Raleway"/>
                <a:cs typeface="Raleway"/>
                <a:sym typeface="Raleway"/>
              </a:rPr>
              <a:t> </a:t>
            </a:r>
            <a:r>
              <a:rPr lang="en-US" sz="9999" b="1" i="0" u="none" strike="noStrike" cap="none" dirty="0" err="1">
                <a:solidFill>
                  <a:srgbClr val="005082"/>
                </a:solidFill>
                <a:latin typeface="Raleway"/>
                <a:ea typeface="Raleway"/>
                <a:cs typeface="Raleway"/>
                <a:sym typeface="Raleway"/>
              </a:rPr>
              <a:t>ou</a:t>
            </a:r>
            <a:r>
              <a:rPr lang="en-US" sz="9999" b="1" i="0" u="none" strike="noStrike" cap="none" dirty="0">
                <a:solidFill>
                  <a:srgbClr val="005082"/>
                </a:solidFill>
                <a:latin typeface="Raleway"/>
                <a:ea typeface="Raleway"/>
                <a:cs typeface="Raleway"/>
                <a:sym typeface="Raleway"/>
              </a:rPr>
              <a:t> </a:t>
            </a:r>
            <a:r>
              <a:rPr lang="en-US" sz="9999" b="1" i="0" u="none" strike="noStrike" cap="none" dirty="0" err="1">
                <a:solidFill>
                  <a:srgbClr val="005082"/>
                </a:solidFill>
                <a:latin typeface="Raleway"/>
                <a:ea typeface="Raleway"/>
                <a:cs typeface="Raleway"/>
                <a:sym typeface="Raleway"/>
              </a:rPr>
              <a:t>não</a:t>
            </a:r>
            <a:r>
              <a:rPr lang="en-US" sz="9999" b="1" i="0" u="none" strike="noStrike" cap="none" dirty="0">
                <a:solidFill>
                  <a:srgbClr val="005082"/>
                </a:solidFill>
                <a:latin typeface="Raleway"/>
                <a:ea typeface="Raleway"/>
                <a:cs typeface="Raleway"/>
                <a:sym typeface="Raleway"/>
              </a:rPr>
              <a:t> </a:t>
            </a:r>
            <a:r>
              <a:rPr lang="en-US" sz="9999" b="1" i="0" u="none" strike="noStrike" cap="none" dirty="0" err="1">
                <a:solidFill>
                  <a:srgbClr val="005082"/>
                </a:solidFill>
                <a:latin typeface="Raleway"/>
                <a:ea typeface="Raleway"/>
                <a:cs typeface="Raleway"/>
                <a:sym typeface="Raleway"/>
              </a:rPr>
              <a:t>continuar</a:t>
            </a:r>
            <a:r>
              <a:rPr lang="en-US" sz="9999" b="1" i="0" u="none" strike="noStrike" cap="none" dirty="0">
                <a:solidFill>
                  <a:srgbClr val="005082"/>
                </a:solidFill>
                <a:latin typeface="Raleway"/>
                <a:ea typeface="Raleway"/>
                <a:cs typeface="Raleway"/>
                <a:sym typeface="Raleway"/>
              </a:rPr>
              <a:t> </a:t>
            </a:r>
            <a:r>
              <a:rPr lang="en-US" sz="9999" b="1" i="0" u="none" strike="noStrike" cap="none" dirty="0" err="1">
                <a:solidFill>
                  <a:srgbClr val="005082"/>
                </a:solidFill>
                <a:latin typeface="Raleway"/>
                <a:ea typeface="Raleway"/>
                <a:cs typeface="Raleway"/>
                <a:sym typeface="Raleway"/>
              </a:rPr>
              <a:t>na</a:t>
            </a:r>
            <a:r>
              <a:rPr lang="en-US" sz="9999" b="1" i="0" u="none" strike="noStrike" cap="none" dirty="0">
                <a:solidFill>
                  <a:srgbClr val="005082"/>
                </a:solidFill>
                <a:latin typeface="Raleway"/>
                <a:ea typeface="Raleway"/>
                <a:cs typeface="Raleway"/>
                <a:sym typeface="Raleway"/>
              </a:rPr>
              <a:t> </a:t>
            </a:r>
            <a:r>
              <a:rPr lang="en-US" sz="9999" b="1" i="0" u="none" strike="noStrike" cap="none" dirty="0" err="1">
                <a:solidFill>
                  <a:srgbClr val="005082"/>
                </a:solidFill>
                <a:latin typeface="Raleway"/>
                <a:ea typeface="Raleway"/>
                <a:cs typeface="Raleway"/>
                <a:sym typeface="Raleway"/>
              </a:rPr>
              <a:t>próxima</a:t>
            </a:r>
            <a:r>
              <a:rPr lang="en-US" sz="9999" b="1" i="0" u="none" strike="noStrike" cap="none" dirty="0">
                <a:solidFill>
                  <a:srgbClr val="005082"/>
                </a:solidFill>
                <a:latin typeface="Raleway"/>
                <a:ea typeface="Raleway"/>
                <a:cs typeface="Raleway"/>
                <a:sym typeface="Raleway"/>
              </a:rPr>
              <a:t> </a:t>
            </a:r>
            <a:r>
              <a:rPr lang="en-US" sz="9999" b="1" i="0" u="none" strike="noStrike" cap="none" dirty="0" err="1">
                <a:solidFill>
                  <a:srgbClr val="005082"/>
                </a:solidFill>
                <a:latin typeface="Raleway"/>
                <a:ea typeface="Raleway"/>
                <a:cs typeface="Raleway"/>
                <a:sym typeface="Raleway"/>
              </a:rPr>
              <a:t>linha</a:t>
            </a:r>
            <a:endParaRPr dirty="0"/>
          </a:p>
        </p:txBody>
      </p:sp>
      <p:sp>
        <p:nvSpPr>
          <p:cNvPr id="94" name="Google Shape;94;p1"/>
          <p:cNvSpPr txBox="1"/>
          <p:nvPr/>
        </p:nvSpPr>
        <p:spPr>
          <a:xfrm>
            <a:off x="927600" y="8170550"/>
            <a:ext cx="10160700" cy="197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solidFill>
                  <a:schemeClr val="dk1"/>
                </a:solidFill>
                <a:latin typeface="Calibri"/>
                <a:ea typeface="Calibri"/>
                <a:cs typeface="Calibri"/>
                <a:sym typeface="Calibri"/>
              </a:rPr>
              <a:t>Nome dos(as) autores(as)</a:t>
            </a:r>
            <a:endParaRPr sz="3200">
              <a:solidFill>
                <a:schemeClr val="dk1"/>
              </a:solidFill>
              <a:latin typeface="Calibri"/>
              <a:ea typeface="Calibri"/>
              <a:cs typeface="Calibri"/>
              <a:sym typeface="Calibri"/>
            </a:endParaRPr>
          </a:p>
        </p:txBody>
      </p:sp>
      <p:pic>
        <p:nvPicPr>
          <p:cNvPr id="2" name="Image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962" y="100337"/>
            <a:ext cx="17965525" cy="174268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8F3"/>
        </a:solidFill>
        <a:effectLst/>
      </p:bgPr>
    </p:bg>
    <p:spTree>
      <p:nvGrpSpPr>
        <p:cNvPr id="1" name="Shape 256"/>
        <p:cNvGrpSpPr/>
        <p:nvPr/>
      </p:nvGrpSpPr>
      <p:grpSpPr>
        <a:xfrm>
          <a:off x="0" y="0"/>
          <a:ext cx="0" cy="0"/>
          <a:chOff x="0" y="0"/>
          <a:chExt cx="0" cy="0"/>
        </a:xfrm>
      </p:grpSpPr>
      <p:sp>
        <p:nvSpPr>
          <p:cNvPr id="257" name="Google Shape;257;p11"/>
          <p:cNvSpPr/>
          <p:nvPr/>
        </p:nvSpPr>
        <p:spPr>
          <a:xfrm>
            <a:off x="-1" y="123725"/>
            <a:ext cx="18165121" cy="10163275"/>
          </a:xfrm>
          <a:custGeom>
            <a:avLst/>
            <a:gdLst/>
            <a:ahLst/>
            <a:cxnLst/>
            <a:rect l="l" t="t" r="r" b="b"/>
            <a:pathLst>
              <a:path w="18839598" h="10592102" extrusionOk="0">
                <a:moveTo>
                  <a:pt x="0" y="0"/>
                </a:moveTo>
                <a:lnTo>
                  <a:pt x="18839598" y="0"/>
                </a:lnTo>
                <a:lnTo>
                  <a:pt x="18839598" y="10592102"/>
                </a:lnTo>
                <a:lnTo>
                  <a:pt x="0" y="10592102"/>
                </a:lnTo>
                <a:lnTo>
                  <a:pt x="0" y="0"/>
                </a:lnTo>
                <a:close/>
              </a:path>
            </a:pathLst>
          </a:custGeom>
          <a:blipFill rotWithShape="1">
            <a:blip r:embed="rId3">
              <a:alphaModFix amt="2000"/>
            </a:blip>
            <a:stretch>
              <a:fillRect t="-3358" b="-3357"/>
            </a:stretch>
          </a:blipFill>
          <a:ln>
            <a:noFill/>
          </a:ln>
        </p:spPr>
        <p:txBody>
          <a:bodyPr/>
          <a:lstStyle/>
          <a:p>
            <a:endParaRPr lang="pt-BR"/>
          </a:p>
        </p:txBody>
      </p:sp>
      <p:grpSp>
        <p:nvGrpSpPr>
          <p:cNvPr id="258" name="Google Shape;258;p11"/>
          <p:cNvGrpSpPr/>
          <p:nvPr/>
        </p:nvGrpSpPr>
        <p:grpSpPr>
          <a:xfrm>
            <a:off x="862446" y="4529222"/>
            <a:ext cx="7975559" cy="3240622"/>
            <a:chOff x="0" y="-47625"/>
            <a:chExt cx="2100559" cy="853497"/>
          </a:xfrm>
        </p:grpSpPr>
        <p:sp>
          <p:nvSpPr>
            <p:cNvPr id="259" name="Google Shape;259;p11"/>
            <p:cNvSpPr/>
            <p:nvPr/>
          </p:nvSpPr>
          <p:spPr>
            <a:xfrm>
              <a:off x="0" y="0"/>
              <a:ext cx="2100559" cy="805872"/>
            </a:xfrm>
            <a:custGeom>
              <a:avLst/>
              <a:gdLst/>
              <a:ahLst/>
              <a:cxnLst/>
              <a:rect l="l" t="t" r="r" b="b"/>
              <a:pathLst>
                <a:path w="2100559" h="805872" extrusionOk="0">
                  <a:moveTo>
                    <a:pt x="64067" y="0"/>
                  </a:moveTo>
                  <a:lnTo>
                    <a:pt x="2036492" y="0"/>
                  </a:lnTo>
                  <a:cubicBezTo>
                    <a:pt x="2053484" y="0"/>
                    <a:pt x="2069779" y="6750"/>
                    <a:pt x="2081794" y="18765"/>
                  </a:cubicBezTo>
                  <a:cubicBezTo>
                    <a:pt x="2093809" y="30779"/>
                    <a:pt x="2100559" y="47075"/>
                    <a:pt x="2100559" y="64067"/>
                  </a:cubicBezTo>
                  <a:lnTo>
                    <a:pt x="2100559" y="741806"/>
                  </a:lnTo>
                  <a:cubicBezTo>
                    <a:pt x="2100559" y="777189"/>
                    <a:pt x="2071875" y="805872"/>
                    <a:pt x="2036492" y="805872"/>
                  </a:cubicBezTo>
                  <a:lnTo>
                    <a:pt x="64067" y="805872"/>
                  </a:lnTo>
                  <a:cubicBezTo>
                    <a:pt x="47075" y="805872"/>
                    <a:pt x="30779" y="799122"/>
                    <a:pt x="18765" y="787107"/>
                  </a:cubicBezTo>
                  <a:cubicBezTo>
                    <a:pt x="6750" y="775093"/>
                    <a:pt x="0" y="758797"/>
                    <a:pt x="0" y="741806"/>
                  </a:cubicBezTo>
                  <a:lnTo>
                    <a:pt x="0" y="64067"/>
                  </a:lnTo>
                  <a:cubicBezTo>
                    <a:pt x="0" y="28684"/>
                    <a:pt x="28684" y="0"/>
                    <a:pt x="64067" y="0"/>
                  </a:cubicBezTo>
                  <a:close/>
                </a:path>
              </a:pathLst>
            </a:custGeom>
            <a:solidFill>
              <a:srgbClr val="0050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60" name="Google Shape;260;p11"/>
            <p:cNvSpPr txBox="1"/>
            <p:nvPr/>
          </p:nvSpPr>
          <p:spPr>
            <a:xfrm>
              <a:off x="0" y="-47625"/>
              <a:ext cx="2100559" cy="853497"/>
            </a:xfrm>
            <a:prstGeom prst="rect">
              <a:avLst/>
            </a:prstGeom>
            <a:noFill/>
            <a:ln>
              <a:noFill/>
            </a:ln>
          </p:spPr>
          <p:txBody>
            <a:bodyPr spcFirstLastPara="1" wrap="square" lIns="50800" tIns="50800" rIns="50800" bIns="50800" anchor="ctr" anchorCtr="0">
              <a:noAutofit/>
            </a:bodyPr>
            <a:lstStyle/>
            <a:p>
              <a:pPr marL="0" marR="0" lvl="0" indent="0" algn="ctr" rtl="0">
                <a:lnSpc>
                  <a:spcPct val="171111"/>
                </a:lnSpc>
                <a:spcBef>
                  <a:spcPts val="0"/>
                </a:spcBef>
                <a:spcAft>
                  <a:spcPts val="0"/>
                </a:spcAft>
                <a:buNone/>
              </a:pPr>
              <a:endParaRPr sz="1800" b="0" i="0" u="none" strike="noStrike" cap="none">
                <a:solidFill>
                  <a:schemeClr val="dk1"/>
                </a:solidFill>
                <a:latin typeface="+mj-lt"/>
                <a:ea typeface="Calibri"/>
                <a:cs typeface="Calibri"/>
                <a:sym typeface="Calibri"/>
              </a:endParaRPr>
            </a:p>
          </p:txBody>
        </p:sp>
      </p:grpSp>
      <p:grpSp>
        <p:nvGrpSpPr>
          <p:cNvPr id="261" name="Google Shape;261;p11"/>
          <p:cNvGrpSpPr/>
          <p:nvPr/>
        </p:nvGrpSpPr>
        <p:grpSpPr>
          <a:xfrm>
            <a:off x="9117487" y="4529222"/>
            <a:ext cx="7975559" cy="3240622"/>
            <a:chOff x="0" y="-47625"/>
            <a:chExt cx="2100559" cy="853497"/>
          </a:xfrm>
        </p:grpSpPr>
        <p:sp>
          <p:nvSpPr>
            <p:cNvPr id="262" name="Google Shape;262;p11"/>
            <p:cNvSpPr/>
            <p:nvPr/>
          </p:nvSpPr>
          <p:spPr>
            <a:xfrm>
              <a:off x="0" y="0"/>
              <a:ext cx="2100559" cy="805872"/>
            </a:xfrm>
            <a:custGeom>
              <a:avLst/>
              <a:gdLst/>
              <a:ahLst/>
              <a:cxnLst/>
              <a:rect l="l" t="t" r="r" b="b"/>
              <a:pathLst>
                <a:path w="2100559" h="805872" extrusionOk="0">
                  <a:moveTo>
                    <a:pt x="64067" y="0"/>
                  </a:moveTo>
                  <a:lnTo>
                    <a:pt x="2036492" y="0"/>
                  </a:lnTo>
                  <a:cubicBezTo>
                    <a:pt x="2053484" y="0"/>
                    <a:pt x="2069779" y="6750"/>
                    <a:pt x="2081794" y="18765"/>
                  </a:cubicBezTo>
                  <a:cubicBezTo>
                    <a:pt x="2093809" y="30779"/>
                    <a:pt x="2100559" y="47075"/>
                    <a:pt x="2100559" y="64067"/>
                  </a:cubicBezTo>
                  <a:lnTo>
                    <a:pt x="2100559" y="741806"/>
                  </a:lnTo>
                  <a:cubicBezTo>
                    <a:pt x="2100559" y="777189"/>
                    <a:pt x="2071875" y="805872"/>
                    <a:pt x="2036492" y="805872"/>
                  </a:cubicBezTo>
                  <a:lnTo>
                    <a:pt x="64067" y="805872"/>
                  </a:lnTo>
                  <a:cubicBezTo>
                    <a:pt x="47075" y="805872"/>
                    <a:pt x="30779" y="799122"/>
                    <a:pt x="18765" y="787107"/>
                  </a:cubicBezTo>
                  <a:cubicBezTo>
                    <a:pt x="6750" y="775093"/>
                    <a:pt x="0" y="758797"/>
                    <a:pt x="0" y="741806"/>
                  </a:cubicBezTo>
                  <a:lnTo>
                    <a:pt x="0" y="64067"/>
                  </a:lnTo>
                  <a:cubicBezTo>
                    <a:pt x="0" y="28684"/>
                    <a:pt x="28684" y="0"/>
                    <a:pt x="64067" y="0"/>
                  </a:cubicBezTo>
                  <a:close/>
                </a:path>
              </a:pathLst>
            </a:custGeom>
            <a:solidFill>
              <a:srgbClr val="0050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63" name="Google Shape;263;p11"/>
            <p:cNvSpPr txBox="1"/>
            <p:nvPr/>
          </p:nvSpPr>
          <p:spPr>
            <a:xfrm>
              <a:off x="0" y="-47625"/>
              <a:ext cx="2100559" cy="853497"/>
            </a:xfrm>
            <a:prstGeom prst="rect">
              <a:avLst/>
            </a:prstGeom>
            <a:noFill/>
            <a:ln>
              <a:noFill/>
            </a:ln>
          </p:spPr>
          <p:txBody>
            <a:bodyPr spcFirstLastPara="1" wrap="square" lIns="50800" tIns="50800" rIns="50800" bIns="50800" anchor="ctr" anchorCtr="0">
              <a:noAutofit/>
            </a:bodyPr>
            <a:lstStyle/>
            <a:p>
              <a:pPr marL="0" marR="0" lvl="0" indent="0" algn="ctr" rtl="0">
                <a:lnSpc>
                  <a:spcPct val="171111"/>
                </a:lnSpc>
                <a:spcBef>
                  <a:spcPts val="0"/>
                </a:spcBef>
                <a:spcAft>
                  <a:spcPts val="0"/>
                </a:spcAft>
                <a:buNone/>
              </a:pPr>
              <a:endParaRPr sz="1800" b="0" i="0" u="none" strike="noStrike" cap="none">
                <a:solidFill>
                  <a:schemeClr val="dk1"/>
                </a:solidFill>
                <a:latin typeface="+mj-lt"/>
                <a:ea typeface="Calibri"/>
                <a:cs typeface="Calibri"/>
                <a:sym typeface="Calibri"/>
              </a:endParaRPr>
            </a:p>
          </p:txBody>
        </p:sp>
      </p:grpSp>
      <p:sp>
        <p:nvSpPr>
          <p:cNvPr id="264" name="Google Shape;264;p11"/>
          <p:cNvSpPr txBox="1"/>
          <p:nvPr/>
        </p:nvSpPr>
        <p:spPr>
          <a:xfrm>
            <a:off x="1429498" y="5234424"/>
            <a:ext cx="6841456" cy="2154436"/>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000" b="1" i="0" u="none" strike="noStrike" cap="none" dirty="0">
                <a:solidFill>
                  <a:srgbClr val="FFFFFF"/>
                </a:solidFill>
                <a:latin typeface="+mj-lt"/>
                <a:ea typeface="Raleway SemiBold"/>
                <a:cs typeface="Raleway SemiBold"/>
                <a:sym typeface="Raleway SemiBold"/>
              </a:rPr>
              <a:t>Lorem ipsum dolor sit </a:t>
            </a:r>
            <a:r>
              <a:rPr lang="en-US" sz="2000" b="1" i="0" u="none" strike="noStrike" cap="none" dirty="0" err="1">
                <a:solidFill>
                  <a:srgbClr val="FFFFFF"/>
                </a:solidFill>
                <a:latin typeface="+mj-lt"/>
                <a:ea typeface="Raleway SemiBold"/>
                <a:cs typeface="Raleway SemiBold"/>
                <a:sym typeface="Raleway SemiBold"/>
              </a:rPr>
              <a:t>amet</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consectetur</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adipiscing</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elit</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Quisque</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molestie</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nisl</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eu</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sem</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tristique</a:t>
            </a:r>
            <a:r>
              <a:rPr lang="en-US" sz="2000" b="1" i="0" u="none" strike="noStrike" cap="none" dirty="0">
                <a:solidFill>
                  <a:srgbClr val="FFFFFF"/>
                </a:solidFill>
                <a:latin typeface="+mj-lt"/>
                <a:ea typeface="Raleway SemiBold"/>
                <a:cs typeface="Raleway SemiBold"/>
                <a:sym typeface="Raleway SemiBold"/>
              </a:rPr>
              <a:t>, sit </a:t>
            </a:r>
            <a:r>
              <a:rPr lang="en-US" sz="2000" b="1" i="0" u="none" strike="noStrike" cap="none" dirty="0" err="1">
                <a:solidFill>
                  <a:srgbClr val="FFFFFF"/>
                </a:solidFill>
                <a:latin typeface="+mj-lt"/>
                <a:ea typeface="Raleway SemiBold"/>
                <a:cs typeface="Raleway SemiBold"/>
                <a:sym typeface="Raleway SemiBold"/>
              </a:rPr>
              <a:t>amet</a:t>
            </a:r>
            <a:r>
              <a:rPr lang="en-US" sz="2000" b="1" i="0" u="none" strike="noStrike" cap="none" dirty="0">
                <a:solidFill>
                  <a:srgbClr val="FFFFFF"/>
                </a:solidFill>
                <a:latin typeface="+mj-lt"/>
                <a:ea typeface="Raleway SemiBold"/>
                <a:cs typeface="Raleway SemiBold"/>
                <a:sym typeface="Raleway SemiBold"/>
              </a:rPr>
              <a:t> convallis ex </a:t>
            </a:r>
            <a:r>
              <a:rPr lang="en-US" sz="2000" b="1" i="0" u="none" strike="noStrike" cap="none" dirty="0" err="1">
                <a:solidFill>
                  <a:srgbClr val="FFFFFF"/>
                </a:solidFill>
                <a:latin typeface="+mj-lt"/>
                <a:ea typeface="Raleway SemiBold"/>
                <a:cs typeface="Raleway SemiBold"/>
                <a:sym typeface="Raleway SemiBold"/>
              </a:rPr>
              <a:t>aliquam</a:t>
            </a:r>
            <a:r>
              <a:rPr lang="en-US" sz="2000" b="1" i="0" u="none" strike="noStrike" cap="none" dirty="0">
                <a:solidFill>
                  <a:srgbClr val="FFFFFF"/>
                </a:solidFill>
                <a:latin typeface="+mj-lt"/>
                <a:ea typeface="Raleway SemiBold"/>
                <a:cs typeface="Raleway SemiBold"/>
                <a:sym typeface="Raleway SemiBold"/>
              </a:rPr>
              <a:t>. Maecenas </a:t>
            </a:r>
            <a:r>
              <a:rPr lang="en-US" sz="2000" b="1" i="0" u="none" strike="noStrike" cap="none" dirty="0" err="1">
                <a:solidFill>
                  <a:srgbClr val="FFFFFF"/>
                </a:solidFill>
                <a:latin typeface="+mj-lt"/>
                <a:ea typeface="Raleway SemiBold"/>
                <a:cs typeface="Raleway SemiBold"/>
                <a:sym typeface="Raleway SemiBold"/>
              </a:rPr>
              <a:t>varius</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lectus</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hendrerit</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augue</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blandit</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ut</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posuere</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erat</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aliquam</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Praesent</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auctor</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tellus</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eget</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nisl</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blandit</a:t>
            </a:r>
            <a:r>
              <a:rPr lang="en-US" sz="2000" b="1" i="0" u="none" strike="noStrike" cap="none" dirty="0">
                <a:solidFill>
                  <a:srgbClr val="FFFFFF"/>
                </a:solidFill>
                <a:latin typeface="+mj-lt"/>
                <a:ea typeface="Raleway SemiBold"/>
                <a:cs typeface="Raleway SemiBold"/>
                <a:sym typeface="Raleway SemiBold"/>
              </a:rPr>
              <a:t>, at </a:t>
            </a:r>
            <a:r>
              <a:rPr lang="en-US" sz="2000" b="1" i="0" u="none" strike="noStrike" cap="none" dirty="0" err="1">
                <a:solidFill>
                  <a:srgbClr val="FFFFFF"/>
                </a:solidFill>
                <a:latin typeface="+mj-lt"/>
                <a:ea typeface="Raleway SemiBold"/>
                <a:cs typeface="Raleway SemiBold"/>
                <a:sym typeface="Raleway SemiBold"/>
              </a:rPr>
              <a:t>varius</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purus</a:t>
            </a:r>
            <a:r>
              <a:rPr lang="en-US" sz="2000" b="1" i="0" u="none" strike="noStrike" cap="none" dirty="0">
                <a:solidFill>
                  <a:srgbClr val="FFFFFF"/>
                </a:solidFill>
                <a:latin typeface="+mj-lt"/>
                <a:ea typeface="Raleway SemiBold"/>
                <a:cs typeface="Raleway SemiBold"/>
                <a:sym typeface="Raleway SemiBold"/>
              </a:rPr>
              <a:t> </a:t>
            </a:r>
            <a:r>
              <a:rPr lang="en-US" sz="2000" b="1" i="0" u="none" strike="noStrike" cap="none" dirty="0" err="1">
                <a:solidFill>
                  <a:srgbClr val="FFFFFF"/>
                </a:solidFill>
                <a:latin typeface="+mj-lt"/>
                <a:ea typeface="Raleway SemiBold"/>
                <a:cs typeface="Raleway SemiBold"/>
                <a:sym typeface="Raleway SemiBold"/>
              </a:rPr>
              <a:t>elementum</a:t>
            </a:r>
            <a:r>
              <a:rPr lang="en-US" sz="2000" b="1" i="0" u="none" strike="noStrike" cap="none" dirty="0">
                <a:solidFill>
                  <a:srgbClr val="FFFFFF"/>
                </a:solidFill>
                <a:latin typeface="+mj-lt"/>
                <a:ea typeface="Raleway SemiBold"/>
                <a:cs typeface="Raleway SemiBold"/>
                <a:sym typeface="Raleway SemiBold"/>
              </a:rPr>
              <a:t>.</a:t>
            </a:r>
            <a:endParaRPr dirty="0">
              <a:latin typeface="+mj-lt"/>
            </a:endParaRPr>
          </a:p>
        </p:txBody>
      </p:sp>
      <p:sp>
        <p:nvSpPr>
          <p:cNvPr id="265" name="Google Shape;265;p11"/>
          <p:cNvSpPr txBox="1"/>
          <p:nvPr/>
        </p:nvSpPr>
        <p:spPr>
          <a:xfrm>
            <a:off x="9684539" y="5234424"/>
            <a:ext cx="6841456" cy="2154436"/>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000" b="1" i="0" u="none" strike="noStrike" cap="none">
                <a:solidFill>
                  <a:srgbClr val="FFFFFF"/>
                </a:solidFill>
                <a:latin typeface="+mj-lt"/>
                <a:ea typeface="Raleway SemiBold"/>
                <a:cs typeface="Raleway SemiBold"/>
                <a:sym typeface="Raleway SemiBold"/>
              </a:rPr>
              <a:t>Lorem ipsum dolor sit amet, consectetur adipiscing elit. Quisque molestie nisl eu sem tristique, sit amet convallis ex aliquam. Maecenas varius lectus hendrerit augue blandit, ut posuere erat aliquam. Praesent auctor tellus eget nisl blandit, at varius purus elementum.</a:t>
            </a:r>
            <a:endParaRPr>
              <a:latin typeface="+mj-lt"/>
            </a:endParaRPr>
          </a:p>
        </p:txBody>
      </p:sp>
      <p:sp>
        <p:nvSpPr>
          <p:cNvPr id="266" name="Google Shape;266;p11"/>
          <p:cNvSpPr txBox="1"/>
          <p:nvPr/>
        </p:nvSpPr>
        <p:spPr>
          <a:xfrm>
            <a:off x="1028700" y="2159535"/>
            <a:ext cx="10429009" cy="990912"/>
          </a:xfrm>
          <a:prstGeom prst="rect">
            <a:avLst/>
          </a:prstGeom>
          <a:noFill/>
          <a:ln>
            <a:noFill/>
          </a:ln>
        </p:spPr>
        <p:txBody>
          <a:bodyPr spcFirstLastPara="1" wrap="square" lIns="0" tIns="0" rIns="0" bIns="0" anchor="t" anchorCtr="0">
            <a:spAutoFit/>
          </a:bodyPr>
          <a:lstStyle/>
          <a:p>
            <a:pPr marL="0" marR="0" lvl="0" indent="0" algn="l" rtl="0">
              <a:lnSpc>
                <a:spcPct val="91998"/>
              </a:lnSpc>
              <a:spcBef>
                <a:spcPts val="0"/>
              </a:spcBef>
              <a:spcAft>
                <a:spcPts val="0"/>
              </a:spcAft>
              <a:buNone/>
            </a:pPr>
            <a:r>
              <a:rPr lang="en-US" sz="6999" b="1" i="0" u="none" strike="noStrike" cap="none" dirty="0" err="1">
                <a:solidFill>
                  <a:schemeClr val="bg2">
                    <a:lumMod val="60000"/>
                    <a:lumOff val="40000"/>
                  </a:schemeClr>
                </a:solidFill>
                <a:latin typeface="Raleway"/>
                <a:ea typeface="Raleway"/>
                <a:cs typeface="Raleway"/>
                <a:sym typeface="Raleway"/>
              </a:rPr>
              <a:t>Considerações</a:t>
            </a:r>
            <a:r>
              <a:rPr lang="en-US" sz="6999" b="1" i="0" u="none" strike="noStrike" cap="none" dirty="0">
                <a:solidFill>
                  <a:schemeClr val="bg2">
                    <a:lumMod val="60000"/>
                    <a:lumOff val="40000"/>
                  </a:schemeClr>
                </a:solidFill>
                <a:latin typeface="Raleway"/>
                <a:ea typeface="Raleway"/>
                <a:cs typeface="Raleway"/>
                <a:sym typeface="Raleway"/>
              </a:rPr>
              <a:t> </a:t>
            </a:r>
            <a:r>
              <a:rPr lang="en-US" sz="6999" b="1" i="0" u="none" strike="noStrike" cap="none" dirty="0" err="1">
                <a:solidFill>
                  <a:schemeClr val="bg2">
                    <a:lumMod val="60000"/>
                    <a:lumOff val="40000"/>
                  </a:schemeClr>
                </a:solidFill>
                <a:latin typeface="Raleway"/>
                <a:ea typeface="Raleway"/>
                <a:cs typeface="Raleway"/>
                <a:sym typeface="Raleway"/>
              </a:rPr>
              <a:t>Finais</a:t>
            </a:r>
            <a:endParaRPr dirty="0">
              <a:solidFill>
                <a:schemeClr val="bg2">
                  <a:lumMod val="60000"/>
                  <a:lumOff val="40000"/>
                </a:schemeClr>
              </a:solidFill>
            </a:endParaRPr>
          </a:p>
        </p:txBody>
      </p:sp>
      <p:cxnSp>
        <p:nvCxnSpPr>
          <p:cNvPr id="268" name="Google Shape;268;p11"/>
          <p:cNvCxnSpPr/>
          <p:nvPr/>
        </p:nvCxnSpPr>
        <p:spPr>
          <a:xfrm>
            <a:off x="1028717" y="1256862"/>
            <a:ext cx="8255025" cy="0"/>
          </a:xfrm>
          <a:prstGeom prst="straightConnector1">
            <a:avLst/>
          </a:prstGeom>
          <a:noFill/>
          <a:ln w="19050" cap="flat" cmpd="sng">
            <a:solidFill>
              <a:srgbClr val="A6A6A6"/>
            </a:solidFill>
            <a:prstDash val="solid"/>
            <a:round/>
            <a:headEnd type="none" w="sm" len="sm"/>
            <a:tailEnd type="none" w="sm" len="sm"/>
          </a:ln>
        </p:spPr>
      </p:cxnSp>
      <p:grpSp>
        <p:nvGrpSpPr>
          <p:cNvPr id="269" name="Google Shape;269;p11"/>
          <p:cNvGrpSpPr/>
          <p:nvPr/>
        </p:nvGrpSpPr>
        <p:grpSpPr>
          <a:xfrm>
            <a:off x="1429498" y="4053119"/>
            <a:ext cx="3231959" cy="993573"/>
            <a:chOff x="0" y="-57150"/>
            <a:chExt cx="851216" cy="261682"/>
          </a:xfrm>
        </p:grpSpPr>
        <p:sp>
          <p:nvSpPr>
            <p:cNvPr id="270" name="Google Shape;270;p11"/>
            <p:cNvSpPr/>
            <p:nvPr/>
          </p:nvSpPr>
          <p:spPr>
            <a:xfrm>
              <a:off x="0" y="0"/>
              <a:ext cx="851216" cy="204532"/>
            </a:xfrm>
            <a:custGeom>
              <a:avLst/>
              <a:gdLst/>
              <a:ahLst/>
              <a:cxnLst/>
              <a:rect l="l" t="t" r="r" b="b"/>
              <a:pathLst>
                <a:path w="851216" h="204532" extrusionOk="0">
                  <a:moveTo>
                    <a:pt x="102266" y="0"/>
                  </a:moveTo>
                  <a:lnTo>
                    <a:pt x="748950" y="0"/>
                  </a:lnTo>
                  <a:cubicBezTo>
                    <a:pt x="776072" y="0"/>
                    <a:pt x="802084" y="10774"/>
                    <a:pt x="821263" y="29953"/>
                  </a:cubicBezTo>
                  <a:cubicBezTo>
                    <a:pt x="840441" y="49132"/>
                    <a:pt x="851216" y="75143"/>
                    <a:pt x="851216" y="102266"/>
                  </a:cubicBezTo>
                  <a:lnTo>
                    <a:pt x="851216" y="102266"/>
                  </a:lnTo>
                  <a:cubicBezTo>
                    <a:pt x="851216" y="158746"/>
                    <a:pt x="805430" y="204532"/>
                    <a:pt x="748950" y="204532"/>
                  </a:cubicBezTo>
                  <a:lnTo>
                    <a:pt x="102266" y="204532"/>
                  </a:lnTo>
                  <a:cubicBezTo>
                    <a:pt x="45786" y="204532"/>
                    <a:pt x="0" y="158746"/>
                    <a:pt x="0" y="102266"/>
                  </a:cubicBezTo>
                  <a:lnTo>
                    <a:pt x="0" y="102266"/>
                  </a:lnTo>
                  <a:cubicBezTo>
                    <a:pt x="0" y="45786"/>
                    <a:pt x="45786" y="0"/>
                    <a:pt x="102266" y="0"/>
                  </a:cubicBezTo>
                  <a:close/>
                </a:path>
              </a:pathLst>
            </a:custGeom>
            <a:solidFill>
              <a:srgbClr val="0096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71" name="Google Shape;271;p11"/>
            <p:cNvSpPr txBox="1"/>
            <p:nvPr/>
          </p:nvSpPr>
          <p:spPr>
            <a:xfrm>
              <a:off x="0" y="-57150"/>
              <a:ext cx="851216" cy="261682"/>
            </a:xfrm>
            <a:prstGeom prst="rect">
              <a:avLst/>
            </a:prstGeom>
            <a:noFill/>
            <a:ln>
              <a:noFill/>
            </a:ln>
          </p:spPr>
          <p:txBody>
            <a:bodyPr spcFirstLastPara="1" wrap="square" lIns="0" tIns="0" rIns="0" bIns="0" anchor="ctr" anchorCtr="0">
              <a:noAutofit/>
            </a:bodyPr>
            <a:lstStyle/>
            <a:p>
              <a:pPr marL="0" marR="0" lvl="0" indent="0" algn="ctr" rtl="0">
                <a:lnSpc>
                  <a:spcPct val="140015"/>
                </a:lnSpc>
                <a:spcBef>
                  <a:spcPts val="0"/>
                </a:spcBef>
                <a:spcAft>
                  <a:spcPts val="0"/>
                </a:spcAft>
                <a:buNone/>
              </a:pPr>
              <a:r>
                <a:rPr lang="en-US" sz="2599" b="1" i="0" u="none" strike="noStrike" cap="none">
                  <a:solidFill>
                    <a:srgbClr val="FFFFFF"/>
                  </a:solidFill>
                  <a:latin typeface="+mj-lt"/>
                  <a:ea typeface="Raleway"/>
                  <a:cs typeface="Raleway"/>
                  <a:sym typeface="Raleway"/>
                </a:rPr>
                <a:t>Recomendação 1</a:t>
              </a:r>
              <a:endParaRPr>
                <a:latin typeface="+mj-lt"/>
              </a:endParaRPr>
            </a:p>
          </p:txBody>
        </p:sp>
      </p:grpSp>
      <p:grpSp>
        <p:nvGrpSpPr>
          <p:cNvPr id="272" name="Google Shape;272;p11"/>
          <p:cNvGrpSpPr/>
          <p:nvPr/>
        </p:nvGrpSpPr>
        <p:grpSpPr>
          <a:xfrm>
            <a:off x="9684539" y="4053119"/>
            <a:ext cx="3231959" cy="993573"/>
            <a:chOff x="0" y="-57150"/>
            <a:chExt cx="851216" cy="261682"/>
          </a:xfrm>
        </p:grpSpPr>
        <p:sp>
          <p:nvSpPr>
            <p:cNvPr id="273" name="Google Shape;273;p11"/>
            <p:cNvSpPr/>
            <p:nvPr/>
          </p:nvSpPr>
          <p:spPr>
            <a:xfrm>
              <a:off x="0" y="0"/>
              <a:ext cx="851216" cy="204532"/>
            </a:xfrm>
            <a:custGeom>
              <a:avLst/>
              <a:gdLst/>
              <a:ahLst/>
              <a:cxnLst/>
              <a:rect l="l" t="t" r="r" b="b"/>
              <a:pathLst>
                <a:path w="851216" h="204532" extrusionOk="0">
                  <a:moveTo>
                    <a:pt x="102266" y="0"/>
                  </a:moveTo>
                  <a:lnTo>
                    <a:pt x="748950" y="0"/>
                  </a:lnTo>
                  <a:cubicBezTo>
                    <a:pt x="776072" y="0"/>
                    <a:pt x="802084" y="10774"/>
                    <a:pt x="821263" y="29953"/>
                  </a:cubicBezTo>
                  <a:cubicBezTo>
                    <a:pt x="840441" y="49132"/>
                    <a:pt x="851216" y="75143"/>
                    <a:pt x="851216" y="102266"/>
                  </a:cubicBezTo>
                  <a:lnTo>
                    <a:pt x="851216" y="102266"/>
                  </a:lnTo>
                  <a:cubicBezTo>
                    <a:pt x="851216" y="158746"/>
                    <a:pt x="805430" y="204532"/>
                    <a:pt x="748950" y="204532"/>
                  </a:cubicBezTo>
                  <a:lnTo>
                    <a:pt x="102266" y="204532"/>
                  </a:lnTo>
                  <a:cubicBezTo>
                    <a:pt x="45786" y="204532"/>
                    <a:pt x="0" y="158746"/>
                    <a:pt x="0" y="102266"/>
                  </a:cubicBezTo>
                  <a:lnTo>
                    <a:pt x="0" y="102266"/>
                  </a:lnTo>
                  <a:cubicBezTo>
                    <a:pt x="0" y="45786"/>
                    <a:pt x="45786" y="0"/>
                    <a:pt x="102266" y="0"/>
                  </a:cubicBezTo>
                  <a:close/>
                </a:path>
              </a:pathLst>
            </a:custGeom>
            <a:solidFill>
              <a:srgbClr val="0096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74" name="Google Shape;274;p11"/>
            <p:cNvSpPr txBox="1"/>
            <p:nvPr/>
          </p:nvSpPr>
          <p:spPr>
            <a:xfrm>
              <a:off x="0" y="-57150"/>
              <a:ext cx="851216" cy="261682"/>
            </a:xfrm>
            <a:prstGeom prst="rect">
              <a:avLst/>
            </a:prstGeom>
            <a:noFill/>
            <a:ln>
              <a:noFill/>
            </a:ln>
          </p:spPr>
          <p:txBody>
            <a:bodyPr spcFirstLastPara="1" wrap="square" lIns="0" tIns="0" rIns="0" bIns="0" anchor="ctr" anchorCtr="0">
              <a:noAutofit/>
            </a:bodyPr>
            <a:lstStyle/>
            <a:p>
              <a:pPr marL="0" marR="0" lvl="0" indent="0" algn="ctr" rtl="0">
                <a:lnSpc>
                  <a:spcPct val="140015"/>
                </a:lnSpc>
                <a:spcBef>
                  <a:spcPts val="0"/>
                </a:spcBef>
                <a:spcAft>
                  <a:spcPts val="0"/>
                </a:spcAft>
                <a:buNone/>
              </a:pPr>
              <a:r>
                <a:rPr lang="en-US" sz="2599" b="1" i="0" u="none" strike="noStrike" cap="none">
                  <a:solidFill>
                    <a:srgbClr val="FFFFFF"/>
                  </a:solidFill>
                  <a:latin typeface="+mj-lt"/>
                  <a:ea typeface="Raleway"/>
                  <a:cs typeface="Raleway"/>
                  <a:sym typeface="Raleway"/>
                </a:rPr>
                <a:t>Recomendação 2</a:t>
              </a:r>
              <a:endParaRPr>
                <a:latin typeface="+mj-lt"/>
              </a:endParaRPr>
            </a:p>
          </p:txBody>
        </p:sp>
      </p:grpSp>
      <p:pic>
        <p:nvPicPr>
          <p:cNvPr id="21" name="Imagem 20"/>
          <p:cNvPicPr>
            <a:picLocks noChangeAspect="1"/>
          </p:cNvPicPr>
          <p:nvPr/>
        </p:nvPicPr>
        <p:blipFill rotWithShape="1">
          <a:blip r:embed="rId4">
            <a:extLst>
              <a:ext uri="{28A0092B-C50C-407E-A947-70E740481C1C}">
                <a14:useLocalDpi xmlns:a14="http://schemas.microsoft.com/office/drawing/2010/main" val="0"/>
              </a:ext>
            </a:extLst>
          </a:blip>
          <a:srcRect l="39358" r="39050" b="57829"/>
          <a:stretch/>
        </p:blipFill>
        <p:spPr>
          <a:xfrm>
            <a:off x="374072" y="226651"/>
            <a:ext cx="3879273" cy="734901"/>
          </a:xfrm>
          <a:prstGeom prst="rect">
            <a:avLst/>
          </a:prstGeom>
        </p:spPr>
      </p:pic>
      <p:pic>
        <p:nvPicPr>
          <p:cNvPr id="22" name="Imagem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52328" y="123725"/>
            <a:ext cx="2812793" cy="91195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8F3"/>
        </a:solidFill>
        <a:effectLst/>
      </p:bgPr>
    </p:bg>
    <p:spTree>
      <p:nvGrpSpPr>
        <p:cNvPr id="1" name="Shape 279"/>
        <p:cNvGrpSpPr/>
        <p:nvPr/>
      </p:nvGrpSpPr>
      <p:grpSpPr>
        <a:xfrm>
          <a:off x="0" y="0"/>
          <a:ext cx="0" cy="0"/>
          <a:chOff x="0" y="0"/>
          <a:chExt cx="0" cy="0"/>
        </a:xfrm>
      </p:grpSpPr>
      <p:grpSp>
        <p:nvGrpSpPr>
          <p:cNvPr id="17" name="Google Shape;301;g35914b0549a_0_1"/>
          <p:cNvGrpSpPr/>
          <p:nvPr/>
        </p:nvGrpSpPr>
        <p:grpSpPr>
          <a:xfrm>
            <a:off x="-275799" y="-155061"/>
            <a:ext cx="18839598" cy="10443050"/>
            <a:chOff x="0" y="-66675"/>
            <a:chExt cx="1963914" cy="701700"/>
          </a:xfrm>
          <a:solidFill>
            <a:srgbClr val="00B050"/>
          </a:solidFill>
        </p:grpSpPr>
        <p:sp>
          <p:nvSpPr>
            <p:cNvPr id="18" name="Google Shape;302;g35914b0549a_0_1"/>
            <p:cNvSpPr/>
            <p:nvPr/>
          </p:nvSpPr>
          <p:spPr>
            <a:xfrm>
              <a:off x="0" y="0"/>
              <a:ext cx="1963914" cy="635000"/>
            </a:xfrm>
            <a:custGeom>
              <a:avLst/>
              <a:gdLst/>
              <a:ahLst/>
              <a:cxnLst/>
              <a:rect l="l" t="t" r="r" b="b"/>
              <a:pathLst>
                <a:path w="1963914" h="635000" extrusionOk="0">
                  <a:moveTo>
                    <a:pt x="15568" y="0"/>
                  </a:moveTo>
                  <a:lnTo>
                    <a:pt x="1948345" y="0"/>
                  </a:lnTo>
                  <a:cubicBezTo>
                    <a:pt x="1952474" y="0"/>
                    <a:pt x="1956434" y="1640"/>
                    <a:pt x="1959354" y="4560"/>
                  </a:cubicBezTo>
                  <a:cubicBezTo>
                    <a:pt x="1962273" y="7479"/>
                    <a:pt x="1963914" y="11439"/>
                    <a:pt x="1963914" y="15568"/>
                  </a:cubicBezTo>
                  <a:lnTo>
                    <a:pt x="1963914" y="619432"/>
                  </a:lnTo>
                  <a:cubicBezTo>
                    <a:pt x="1963914" y="623561"/>
                    <a:pt x="1962273" y="627521"/>
                    <a:pt x="1959354" y="630440"/>
                  </a:cubicBezTo>
                  <a:cubicBezTo>
                    <a:pt x="1956434" y="633360"/>
                    <a:pt x="1952474" y="635000"/>
                    <a:pt x="1948345" y="635000"/>
                  </a:cubicBezTo>
                  <a:lnTo>
                    <a:pt x="15568" y="635000"/>
                  </a:lnTo>
                  <a:cubicBezTo>
                    <a:pt x="11439" y="635000"/>
                    <a:pt x="7479" y="633360"/>
                    <a:pt x="4560" y="630440"/>
                  </a:cubicBezTo>
                  <a:cubicBezTo>
                    <a:pt x="1640" y="627521"/>
                    <a:pt x="0" y="623561"/>
                    <a:pt x="0" y="619432"/>
                  </a:cubicBezTo>
                  <a:lnTo>
                    <a:pt x="0" y="15568"/>
                  </a:lnTo>
                  <a:cubicBezTo>
                    <a:pt x="0" y="11439"/>
                    <a:pt x="1640" y="7479"/>
                    <a:pt x="4560" y="4560"/>
                  </a:cubicBezTo>
                  <a:cubicBezTo>
                    <a:pt x="7479" y="1640"/>
                    <a:pt x="11439" y="0"/>
                    <a:pt x="155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03;g35914b0549a_0_1"/>
            <p:cNvSpPr txBox="1"/>
            <p:nvPr/>
          </p:nvSpPr>
          <p:spPr>
            <a:xfrm>
              <a:off x="0" y="-66675"/>
              <a:ext cx="1963800" cy="701700"/>
            </a:xfrm>
            <a:prstGeom prst="rect">
              <a:avLst/>
            </a:prstGeom>
            <a:grpFill/>
            <a:ln>
              <a:noFill/>
            </a:ln>
          </p:spPr>
          <p:txBody>
            <a:bodyPr spcFirstLastPara="1" wrap="square" lIns="50800" tIns="50800" rIns="50800" bIns="50800" anchor="ctr" anchorCtr="0">
              <a:noAutofit/>
            </a:bodyPr>
            <a:lstStyle/>
            <a:p>
              <a:pPr marL="0" marR="0" lvl="0" indent="0" algn="ctr" rtl="0">
                <a:lnSpc>
                  <a:spcPct val="905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0" name="Google Shape;99;p2"/>
          <p:cNvSpPr/>
          <p:nvPr/>
        </p:nvSpPr>
        <p:spPr>
          <a:xfrm>
            <a:off x="0" y="138545"/>
            <a:ext cx="18288000" cy="9781310"/>
          </a:xfrm>
          <a:custGeom>
            <a:avLst/>
            <a:gdLst/>
            <a:ahLst/>
            <a:cxnLst/>
            <a:rect l="l" t="t" r="r" b="b"/>
            <a:pathLst>
              <a:path w="18839598" h="10592102" extrusionOk="0">
                <a:moveTo>
                  <a:pt x="0" y="0"/>
                </a:moveTo>
                <a:lnTo>
                  <a:pt x="18839598" y="0"/>
                </a:lnTo>
                <a:lnTo>
                  <a:pt x="18839598" y="10592102"/>
                </a:lnTo>
                <a:lnTo>
                  <a:pt x="0" y="10592102"/>
                </a:lnTo>
                <a:lnTo>
                  <a:pt x="0" y="0"/>
                </a:lnTo>
                <a:close/>
              </a:path>
            </a:pathLst>
          </a:custGeom>
          <a:solidFill>
            <a:schemeClr val="bg2">
              <a:lumMod val="75000"/>
            </a:schemeClr>
          </a:solidFill>
          <a:ln>
            <a:noFill/>
          </a:ln>
        </p:spPr>
        <p:txBody>
          <a:bodyPr/>
          <a:lstStyle/>
          <a:p>
            <a:endParaRPr lang="pt-BR" dirty="0"/>
          </a:p>
        </p:txBody>
      </p:sp>
      <p:sp>
        <p:nvSpPr>
          <p:cNvPr id="281" name="Google Shape;281;p12"/>
          <p:cNvSpPr txBox="1"/>
          <p:nvPr/>
        </p:nvSpPr>
        <p:spPr>
          <a:xfrm>
            <a:off x="2086003" y="1775890"/>
            <a:ext cx="14482800" cy="2832300"/>
          </a:xfrm>
          <a:prstGeom prst="rect">
            <a:avLst/>
          </a:prstGeom>
          <a:noFill/>
          <a:ln>
            <a:noFill/>
          </a:ln>
        </p:spPr>
        <p:txBody>
          <a:bodyPr spcFirstLastPara="1" wrap="square" lIns="0" tIns="0" rIns="0" bIns="0" anchor="t" anchorCtr="0">
            <a:spAutoFit/>
          </a:bodyPr>
          <a:lstStyle/>
          <a:p>
            <a:pPr marL="0" marR="0" lvl="0" indent="0" algn="ctr" rtl="0">
              <a:lnSpc>
                <a:spcPct val="92000"/>
              </a:lnSpc>
              <a:spcBef>
                <a:spcPts val="0"/>
              </a:spcBef>
              <a:spcAft>
                <a:spcPts val="0"/>
              </a:spcAft>
              <a:buNone/>
            </a:pPr>
            <a:r>
              <a:rPr lang="en-US" sz="10000" b="1" i="0" u="none" strike="noStrike" cap="none" dirty="0" err="1">
                <a:solidFill>
                  <a:schemeClr val="bg1"/>
                </a:solidFill>
                <a:latin typeface="Raleway"/>
                <a:ea typeface="Raleway"/>
                <a:cs typeface="Raleway"/>
                <a:sym typeface="Raleway"/>
              </a:rPr>
              <a:t>Muito</a:t>
            </a:r>
            <a:endParaRPr sz="10000" dirty="0">
              <a:solidFill>
                <a:schemeClr val="bg1"/>
              </a:solidFill>
            </a:endParaRPr>
          </a:p>
          <a:p>
            <a:pPr marL="0" marR="0" lvl="0" indent="0" algn="ctr" rtl="0">
              <a:lnSpc>
                <a:spcPct val="92000"/>
              </a:lnSpc>
              <a:spcBef>
                <a:spcPts val="0"/>
              </a:spcBef>
              <a:spcAft>
                <a:spcPts val="0"/>
              </a:spcAft>
              <a:buNone/>
            </a:pPr>
            <a:r>
              <a:rPr lang="en-US" sz="10000" b="1" i="0" u="none" strike="noStrike" cap="none" dirty="0">
                <a:solidFill>
                  <a:schemeClr val="bg1"/>
                </a:solidFill>
                <a:latin typeface="Raleway"/>
                <a:ea typeface="Raleway"/>
                <a:cs typeface="Raleway"/>
                <a:sym typeface="Raleway"/>
              </a:rPr>
              <a:t>obrigado/a!</a:t>
            </a:r>
            <a:endParaRPr sz="10000" dirty="0">
              <a:solidFill>
                <a:schemeClr val="bg1"/>
              </a:solidFill>
            </a:endParaRPr>
          </a:p>
        </p:txBody>
      </p:sp>
      <p:sp>
        <p:nvSpPr>
          <p:cNvPr id="283" name="Google Shape;283;p12"/>
          <p:cNvSpPr txBox="1"/>
          <p:nvPr/>
        </p:nvSpPr>
        <p:spPr>
          <a:xfrm>
            <a:off x="11363268" y="8301736"/>
            <a:ext cx="4236949" cy="517065"/>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r>
              <a:rPr lang="en-US" sz="2400" b="1" i="0" u="none" strike="noStrike" cap="none" dirty="0">
                <a:solidFill>
                  <a:schemeClr val="bg1"/>
                </a:solidFill>
                <a:latin typeface="Raleway Black"/>
                <a:ea typeface="Raleway Black"/>
                <a:cs typeface="Raleway Black"/>
                <a:sym typeface="Raleway Black"/>
              </a:rPr>
              <a:t>hello@reallygreatsite.com</a:t>
            </a:r>
            <a:endParaRPr dirty="0">
              <a:solidFill>
                <a:schemeClr val="bg1"/>
              </a:solidFill>
            </a:endParaRPr>
          </a:p>
        </p:txBody>
      </p:sp>
      <p:sp>
        <p:nvSpPr>
          <p:cNvPr id="284" name="Google Shape;284;p12"/>
          <p:cNvSpPr txBox="1"/>
          <p:nvPr/>
        </p:nvSpPr>
        <p:spPr>
          <a:xfrm>
            <a:off x="3450017" y="8301736"/>
            <a:ext cx="2556874" cy="517065"/>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r>
              <a:rPr lang="en-US" sz="2400" b="1" i="0" u="none" strike="noStrike" cap="none" dirty="0">
                <a:solidFill>
                  <a:schemeClr val="bg1"/>
                </a:solidFill>
                <a:latin typeface="Raleway Black"/>
                <a:ea typeface="Raleway Black"/>
                <a:cs typeface="Raleway Black"/>
                <a:sym typeface="Raleway Black"/>
              </a:rPr>
              <a:t>@</a:t>
            </a:r>
            <a:r>
              <a:rPr lang="en-US" sz="2400" b="1" i="0" u="none" strike="noStrike" cap="none" dirty="0" err="1">
                <a:solidFill>
                  <a:schemeClr val="bg1"/>
                </a:solidFill>
                <a:latin typeface="Raleway Black"/>
                <a:ea typeface="Raleway Black"/>
                <a:cs typeface="Raleway Black"/>
                <a:sym typeface="Raleway Black"/>
              </a:rPr>
              <a:t>reallygreatsite</a:t>
            </a:r>
            <a:endParaRPr dirty="0">
              <a:solidFill>
                <a:schemeClr val="bg1"/>
              </a:solidFill>
            </a:endParaRPr>
          </a:p>
        </p:txBody>
      </p:sp>
      <p:sp>
        <p:nvSpPr>
          <p:cNvPr id="285" name="Google Shape;285;p12"/>
          <p:cNvSpPr txBox="1"/>
          <p:nvPr/>
        </p:nvSpPr>
        <p:spPr>
          <a:xfrm>
            <a:off x="7307268" y="8301736"/>
            <a:ext cx="2556874" cy="517065"/>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r>
              <a:rPr lang="en-US" sz="2400" b="1" i="0" u="none" strike="noStrike" cap="none">
                <a:solidFill>
                  <a:schemeClr val="bg1"/>
                </a:solidFill>
                <a:latin typeface="Raleway Black"/>
                <a:ea typeface="Raleway Black"/>
                <a:cs typeface="Raleway Black"/>
                <a:sym typeface="Raleway Black"/>
              </a:rPr>
              <a:t>+123-456-7890</a:t>
            </a:r>
            <a:endParaRPr>
              <a:solidFill>
                <a:schemeClr val="bg1"/>
              </a:solidFill>
            </a:endParaRPr>
          </a:p>
        </p:txBody>
      </p:sp>
      <p:sp>
        <p:nvSpPr>
          <p:cNvPr id="286" name="Google Shape;286;p12"/>
          <p:cNvSpPr txBox="1"/>
          <p:nvPr/>
        </p:nvSpPr>
        <p:spPr>
          <a:xfrm>
            <a:off x="3575140" y="7821365"/>
            <a:ext cx="2306628" cy="517065"/>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r>
              <a:rPr lang="en-US" sz="2400" b="1" i="0" u="none" strike="noStrike" cap="none" dirty="0" err="1">
                <a:solidFill>
                  <a:srgbClr val="92D050"/>
                </a:solidFill>
                <a:latin typeface="Raleway SemiBold"/>
                <a:ea typeface="Raleway SemiBold"/>
                <a:cs typeface="Raleway SemiBold"/>
                <a:sym typeface="Raleway SemiBold"/>
              </a:rPr>
              <a:t>Mídias</a:t>
            </a:r>
            <a:r>
              <a:rPr lang="en-US" sz="2400" b="1" i="0" u="none" strike="noStrike" cap="none" dirty="0">
                <a:solidFill>
                  <a:srgbClr val="92D050"/>
                </a:solidFill>
                <a:latin typeface="Raleway SemiBold"/>
                <a:ea typeface="Raleway SemiBold"/>
                <a:cs typeface="Raleway SemiBold"/>
                <a:sym typeface="Raleway SemiBold"/>
              </a:rPr>
              <a:t> </a:t>
            </a:r>
            <a:r>
              <a:rPr lang="en-US" sz="2400" b="1" i="0" u="none" strike="noStrike" cap="none" dirty="0" err="1">
                <a:solidFill>
                  <a:srgbClr val="92D050"/>
                </a:solidFill>
                <a:latin typeface="Raleway SemiBold"/>
                <a:ea typeface="Raleway SemiBold"/>
                <a:cs typeface="Raleway SemiBold"/>
                <a:sym typeface="Raleway SemiBold"/>
              </a:rPr>
              <a:t>sociais</a:t>
            </a:r>
            <a:endParaRPr dirty="0">
              <a:solidFill>
                <a:srgbClr val="92D050"/>
              </a:solidFill>
            </a:endParaRPr>
          </a:p>
        </p:txBody>
      </p:sp>
      <p:sp>
        <p:nvSpPr>
          <p:cNvPr id="287" name="Google Shape;287;p12"/>
          <p:cNvSpPr txBox="1"/>
          <p:nvPr/>
        </p:nvSpPr>
        <p:spPr>
          <a:xfrm>
            <a:off x="7205383" y="7821365"/>
            <a:ext cx="2760645" cy="517065"/>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r>
              <a:rPr lang="en-US" sz="2400" b="1" i="0" u="none" strike="noStrike" cap="none" dirty="0" err="1">
                <a:solidFill>
                  <a:srgbClr val="92D050"/>
                </a:solidFill>
                <a:latin typeface="Raleway SemiBold"/>
                <a:ea typeface="Raleway SemiBold"/>
                <a:cs typeface="Raleway SemiBold"/>
                <a:sym typeface="Raleway SemiBold"/>
              </a:rPr>
              <a:t>Telefone</a:t>
            </a:r>
            <a:endParaRPr dirty="0">
              <a:solidFill>
                <a:srgbClr val="92D050"/>
              </a:solidFill>
            </a:endParaRPr>
          </a:p>
        </p:txBody>
      </p:sp>
      <p:sp>
        <p:nvSpPr>
          <p:cNvPr id="288" name="Google Shape;288;p12"/>
          <p:cNvSpPr txBox="1"/>
          <p:nvPr/>
        </p:nvSpPr>
        <p:spPr>
          <a:xfrm>
            <a:off x="11817286" y="7821365"/>
            <a:ext cx="2760645" cy="517065"/>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r>
              <a:rPr lang="en-US" sz="2400" b="1" i="0" u="none" strike="noStrike" cap="none" dirty="0">
                <a:solidFill>
                  <a:srgbClr val="92D050"/>
                </a:solidFill>
                <a:latin typeface="Raleway SemiBold"/>
                <a:ea typeface="Raleway SemiBold"/>
                <a:cs typeface="Raleway SemiBold"/>
                <a:sym typeface="Raleway SemiBold"/>
              </a:rPr>
              <a:t>Email</a:t>
            </a:r>
            <a:endParaRPr dirty="0">
              <a:solidFill>
                <a:srgbClr val="92D050"/>
              </a:solidFill>
            </a:endParaRPr>
          </a:p>
        </p:txBody>
      </p:sp>
      <p:sp>
        <p:nvSpPr>
          <p:cNvPr id="289" name="Google Shape;289;p12"/>
          <p:cNvSpPr txBox="1"/>
          <p:nvPr/>
        </p:nvSpPr>
        <p:spPr>
          <a:xfrm>
            <a:off x="6427231" y="5008678"/>
            <a:ext cx="5242263" cy="2412199"/>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2799" b="1" i="0" u="none" strike="noStrike" cap="none" dirty="0">
                <a:solidFill>
                  <a:schemeClr val="bg1"/>
                </a:solidFill>
                <a:latin typeface="Raleway Black"/>
                <a:ea typeface="Raleway Black"/>
                <a:cs typeface="Raleway Black"/>
                <a:sym typeface="Raleway Black"/>
              </a:rPr>
              <a:t>Nome do/a(s) </a:t>
            </a:r>
            <a:r>
              <a:rPr lang="en-US" sz="2799" b="1" i="0" u="none" strike="noStrike" cap="none" dirty="0" err="1">
                <a:solidFill>
                  <a:schemeClr val="bg1"/>
                </a:solidFill>
                <a:latin typeface="Raleway Black"/>
                <a:ea typeface="Raleway Black"/>
                <a:cs typeface="Raleway Black"/>
                <a:sym typeface="Raleway Black"/>
              </a:rPr>
              <a:t>estudante</a:t>
            </a:r>
            <a:r>
              <a:rPr lang="en-US" sz="2799" b="1" i="0" u="none" strike="noStrike" cap="none" dirty="0">
                <a:solidFill>
                  <a:schemeClr val="bg1"/>
                </a:solidFill>
                <a:latin typeface="Raleway Black"/>
                <a:ea typeface="Raleway Black"/>
                <a:cs typeface="Raleway Black"/>
                <a:sym typeface="Raleway Black"/>
              </a:rPr>
              <a:t>(s) (IC)</a:t>
            </a:r>
            <a:endParaRPr dirty="0">
              <a:solidFill>
                <a:schemeClr val="bg1"/>
              </a:solidFill>
            </a:endParaRPr>
          </a:p>
          <a:p>
            <a:pPr marL="0" marR="0" lvl="0" indent="0" algn="ctr" rtl="0">
              <a:lnSpc>
                <a:spcPct val="140014"/>
              </a:lnSpc>
              <a:spcBef>
                <a:spcPts val="0"/>
              </a:spcBef>
              <a:spcAft>
                <a:spcPts val="0"/>
              </a:spcAft>
              <a:buNone/>
            </a:pPr>
            <a:r>
              <a:rPr lang="en-US" sz="2799" b="1" i="0" u="none" strike="noStrike" cap="none" dirty="0">
                <a:solidFill>
                  <a:schemeClr val="bg1"/>
                </a:solidFill>
                <a:latin typeface="Raleway Black"/>
                <a:ea typeface="Raleway Black"/>
                <a:cs typeface="Raleway Black"/>
                <a:sym typeface="Raleway Black"/>
              </a:rPr>
              <a:t>Nome do/a </a:t>
            </a:r>
            <a:r>
              <a:rPr lang="en-US" sz="2799" b="1" i="0" u="none" strike="noStrike" cap="none" dirty="0" err="1">
                <a:solidFill>
                  <a:schemeClr val="bg1"/>
                </a:solidFill>
                <a:latin typeface="Raleway Black"/>
                <a:ea typeface="Raleway Black"/>
                <a:cs typeface="Raleway Black"/>
                <a:sym typeface="Raleway Black"/>
              </a:rPr>
              <a:t>orientador</a:t>
            </a:r>
            <a:r>
              <a:rPr lang="en-US" sz="2799" b="1" i="0" u="none" strike="noStrike" cap="none" dirty="0">
                <a:solidFill>
                  <a:schemeClr val="bg1"/>
                </a:solidFill>
                <a:latin typeface="Raleway Black"/>
                <a:ea typeface="Raleway Black"/>
                <a:cs typeface="Raleway Black"/>
                <a:sym typeface="Raleway Black"/>
              </a:rPr>
              <a:t>/a (PQ)</a:t>
            </a:r>
            <a:endParaRPr dirty="0">
              <a:solidFill>
                <a:schemeClr val="bg1"/>
              </a:solidFill>
            </a:endParaRPr>
          </a:p>
          <a:p>
            <a:pPr marL="0" marR="0" lvl="0" indent="0" algn="ctr" rtl="0">
              <a:lnSpc>
                <a:spcPct val="140014"/>
              </a:lnSpc>
              <a:spcBef>
                <a:spcPts val="0"/>
              </a:spcBef>
              <a:spcAft>
                <a:spcPts val="0"/>
              </a:spcAft>
              <a:buNone/>
            </a:pPr>
            <a:endParaRPr sz="2799" b="1" i="0" u="none" strike="noStrike" cap="none" dirty="0">
              <a:solidFill>
                <a:schemeClr val="bg1"/>
              </a:solidFill>
              <a:latin typeface="Raleway Black"/>
              <a:ea typeface="Raleway Black"/>
              <a:cs typeface="Raleway Black"/>
              <a:sym typeface="Raleway Black"/>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2A683"/>
        </a:solidFill>
        <a:effectLst/>
      </p:bgPr>
    </p:bg>
    <p:spTree>
      <p:nvGrpSpPr>
        <p:cNvPr id="1" name="Shape 296"/>
        <p:cNvGrpSpPr/>
        <p:nvPr/>
      </p:nvGrpSpPr>
      <p:grpSpPr>
        <a:xfrm>
          <a:off x="0" y="0"/>
          <a:ext cx="0" cy="0"/>
          <a:chOff x="0" y="0"/>
          <a:chExt cx="0" cy="0"/>
        </a:xfrm>
      </p:grpSpPr>
      <p:sp>
        <p:nvSpPr>
          <p:cNvPr id="297" name="Google Shape;297;g35914b0549a_0_1"/>
          <p:cNvSpPr/>
          <p:nvPr/>
        </p:nvSpPr>
        <p:spPr>
          <a:xfrm>
            <a:off x="8932" y="-1028098"/>
            <a:ext cx="18293419" cy="11315098"/>
          </a:xfrm>
          <a:custGeom>
            <a:avLst/>
            <a:gdLst/>
            <a:ahLst/>
            <a:cxnLst/>
            <a:rect l="l" t="t" r="r" b="b"/>
            <a:pathLst>
              <a:path w="18293419" h="11315098" extrusionOk="0">
                <a:moveTo>
                  <a:pt x="0" y="0"/>
                </a:moveTo>
                <a:lnTo>
                  <a:pt x="18293419" y="0"/>
                </a:lnTo>
                <a:lnTo>
                  <a:pt x="18293419" y="11315098"/>
                </a:lnTo>
                <a:lnTo>
                  <a:pt x="0" y="11315098"/>
                </a:lnTo>
                <a:lnTo>
                  <a:pt x="0" y="0"/>
                </a:lnTo>
                <a:close/>
              </a:path>
            </a:pathLst>
          </a:custGeom>
          <a:blipFill rotWithShape="1">
            <a:blip r:embed="rId3">
              <a:alphaModFix amt="80000"/>
            </a:blip>
            <a:stretch>
              <a:fillRect t="-7709"/>
            </a:stretch>
          </a:blipFill>
          <a:ln>
            <a:noFill/>
          </a:ln>
        </p:spPr>
        <p:txBody>
          <a:bodyPr/>
          <a:lstStyle/>
          <a:p>
            <a:endParaRPr lang="pt-BR"/>
          </a:p>
        </p:txBody>
      </p:sp>
      <p:grpSp>
        <p:nvGrpSpPr>
          <p:cNvPr id="298" name="Google Shape;298;g35914b0549a_0_1"/>
          <p:cNvGrpSpPr/>
          <p:nvPr/>
        </p:nvGrpSpPr>
        <p:grpSpPr>
          <a:xfrm>
            <a:off x="30990" y="6262289"/>
            <a:ext cx="18293416" cy="3327059"/>
            <a:chOff x="0" y="-66675"/>
            <a:chExt cx="4816592" cy="876003"/>
          </a:xfrm>
        </p:grpSpPr>
        <p:sp>
          <p:nvSpPr>
            <p:cNvPr id="299" name="Google Shape;299;g35914b0549a_0_1"/>
            <p:cNvSpPr/>
            <p:nvPr/>
          </p:nvSpPr>
          <p:spPr>
            <a:xfrm>
              <a:off x="0" y="0"/>
              <a:ext cx="4816592" cy="809328"/>
            </a:xfrm>
            <a:custGeom>
              <a:avLst/>
              <a:gdLst/>
              <a:ahLst/>
              <a:cxnLst/>
              <a:rect l="l" t="t" r="r" b="b"/>
              <a:pathLst>
                <a:path w="4816592" h="809328" extrusionOk="0">
                  <a:moveTo>
                    <a:pt x="0" y="0"/>
                  </a:moveTo>
                  <a:lnTo>
                    <a:pt x="4816592" y="0"/>
                  </a:lnTo>
                  <a:lnTo>
                    <a:pt x="4816592" y="809328"/>
                  </a:lnTo>
                  <a:lnTo>
                    <a:pt x="0" y="809328"/>
                  </a:lnTo>
                  <a:close/>
                </a:path>
              </a:pathLst>
            </a:custGeom>
            <a:solidFill>
              <a:srgbClr val="023D60"/>
            </a:solidFill>
            <a:ln>
              <a:noFill/>
            </a:ln>
          </p:spPr>
        </p:sp>
        <p:sp>
          <p:nvSpPr>
            <p:cNvPr id="300" name="Google Shape;300;g35914b0549a_0_1"/>
            <p:cNvSpPr txBox="1"/>
            <p:nvPr/>
          </p:nvSpPr>
          <p:spPr>
            <a:xfrm>
              <a:off x="0" y="-66675"/>
              <a:ext cx="4816500" cy="876000"/>
            </a:xfrm>
            <a:prstGeom prst="rect">
              <a:avLst/>
            </a:prstGeom>
            <a:noFill/>
            <a:ln>
              <a:noFill/>
            </a:ln>
          </p:spPr>
          <p:txBody>
            <a:bodyPr spcFirstLastPara="1" wrap="square" lIns="50800" tIns="50800" rIns="50800" bIns="50800" anchor="ctr" anchorCtr="0">
              <a:noAutofit/>
            </a:bodyPr>
            <a:lstStyle/>
            <a:p>
              <a:pPr marL="0" marR="0" lvl="0" indent="0" algn="ctr" rtl="0">
                <a:lnSpc>
                  <a:spcPct val="905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305" name="Google Shape;305;g35914b0549a_0_1"/>
          <p:cNvCxnSpPr/>
          <p:nvPr/>
        </p:nvCxnSpPr>
        <p:spPr>
          <a:xfrm>
            <a:off x="8745988" y="7317000"/>
            <a:ext cx="0" cy="1626600"/>
          </a:xfrm>
          <a:prstGeom prst="straightConnector1">
            <a:avLst/>
          </a:prstGeom>
          <a:noFill/>
          <a:ln w="9525" cap="flat" cmpd="sng">
            <a:solidFill>
              <a:srgbClr val="FEF8F3"/>
            </a:solidFill>
            <a:prstDash val="solid"/>
            <a:round/>
            <a:headEnd type="none" w="sm" len="sm"/>
            <a:tailEnd type="none" w="sm" len="sm"/>
          </a:ln>
        </p:spPr>
      </p:cxnSp>
      <p:sp>
        <p:nvSpPr>
          <p:cNvPr id="306" name="Google Shape;306;g35914b0549a_0_1"/>
          <p:cNvSpPr/>
          <p:nvPr/>
        </p:nvSpPr>
        <p:spPr>
          <a:xfrm>
            <a:off x="2017316" y="7333584"/>
            <a:ext cx="1214292" cy="1473835"/>
          </a:xfrm>
          <a:custGeom>
            <a:avLst/>
            <a:gdLst/>
            <a:ahLst/>
            <a:cxnLst/>
            <a:rect l="l" t="t" r="r" b="b"/>
            <a:pathLst>
              <a:path w="1214292" h="1473835" extrusionOk="0">
                <a:moveTo>
                  <a:pt x="0" y="0"/>
                </a:moveTo>
                <a:lnTo>
                  <a:pt x="1214291" y="0"/>
                </a:lnTo>
                <a:lnTo>
                  <a:pt x="1214291" y="1473835"/>
                </a:lnTo>
                <a:lnTo>
                  <a:pt x="0" y="1473835"/>
                </a:lnTo>
                <a:lnTo>
                  <a:pt x="0" y="0"/>
                </a:lnTo>
                <a:close/>
              </a:path>
            </a:pathLst>
          </a:custGeom>
          <a:blipFill rotWithShape="1">
            <a:blip r:embed="rId4">
              <a:alphaModFix/>
            </a:blip>
            <a:stretch>
              <a:fillRect/>
            </a:stretch>
          </a:blipFill>
          <a:ln>
            <a:noFill/>
          </a:ln>
        </p:spPr>
        <p:txBody>
          <a:bodyPr/>
          <a:lstStyle/>
          <a:p>
            <a:endParaRPr lang="pt-BR"/>
          </a:p>
        </p:txBody>
      </p:sp>
      <p:sp>
        <p:nvSpPr>
          <p:cNvPr id="307" name="Google Shape;307;g35914b0549a_0_1"/>
          <p:cNvSpPr/>
          <p:nvPr/>
        </p:nvSpPr>
        <p:spPr>
          <a:xfrm>
            <a:off x="5673471" y="7423681"/>
            <a:ext cx="1214292" cy="1473835"/>
          </a:xfrm>
          <a:custGeom>
            <a:avLst/>
            <a:gdLst/>
            <a:ahLst/>
            <a:cxnLst/>
            <a:rect l="l" t="t" r="r" b="b"/>
            <a:pathLst>
              <a:path w="1214292" h="1473835" extrusionOk="0">
                <a:moveTo>
                  <a:pt x="0" y="0"/>
                </a:moveTo>
                <a:lnTo>
                  <a:pt x="1214292" y="0"/>
                </a:lnTo>
                <a:lnTo>
                  <a:pt x="1214292" y="1473835"/>
                </a:lnTo>
                <a:lnTo>
                  <a:pt x="0" y="1473835"/>
                </a:lnTo>
                <a:lnTo>
                  <a:pt x="0" y="0"/>
                </a:lnTo>
                <a:close/>
              </a:path>
            </a:pathLst>
          </a:custGeom>
          <a:blipFill rotWithShape="1">
            <a:blip r:embed="rId5">
              <a:alphaModFix/>
            </a:blip>
            <a:stretch>
              <a:fillRect/>
            </a:stretch>
          </a:blipFill>
          <a:ln>
            <a:noFill/>
          </a:ln>
        </p:spPr>
        <p:txBody>
          <a:bodyPr/>
          <a:lstStyle/>
          <a:p>
            <a:endParaRPr lang="pt-BR"/>
          </a:p>
        </p:txBody>
      </p:sp>
      <p:sp>
        <p:nvSpPr>
          <p:cNvPr id="308" name="Google Shape;308;g35914b0549a_0_1"/>
          <p:cNvSpPr/>
          <p:nvPr/>
        </p:nvSpPr>
        <p:spPr>
          <a:xfrm>
            <a:off x="3875541" y="7393382"/>
            <a:ext cx="1214292" cy="1473835"/>
          </a:xfrm>
          <a:custGeom>
            <a:avLst/>
            <a:gdLst/>
            <a:ahLst/>
            <a:cxnLst/>
            <a:rect l="l" t="t" r="r" b="b"/>
            <a:pathLst>
              <a:path w="1214292" h="1473835" extrusionOk="0">
                <a:moveTo>
                  <a:pt x="0" y="0"/>
                </a:moveTo>
                <a:lnTo>
                  <a:pt x="1214292" y="0"/>
                </a:lnTo>
                <a:lnTo>
                  <a:pt x="1214292" y="1473835"/>
                </a:lnTo>
                <a:lnTo>
                  <a:pt x="0" y="1473835"/>
                </a:lnTo>
                <a:lnTo>
                  <a:pt x="0" y="0"/>
                </a:lnTo>
                <a:close/>
              </a:path>
            </a:pathLst>
          </a:custGeom>
          <a:blipFill rotWithShape="1">
            <a:blip r:embed="rId6">
              <a:alphaModFix/>
            </a:blip>
            <a:stretch>
              <a:fillRect/>
            </a:stretch>
          </a:blipFill>
          <a:ln>
            <a:noFill/>
          </a:ln>
        </p:spPr>
        <p:txBody>
          <a:bodyPr/>
          <a:lstStyle/>
          <a:p>
            <a:endParaRPr lang="pt-BR"/>
          </a:p>
        </p:txBody>
      </p:sp>
      <p:sp>
        <p:nvSpPr>
          <p:cNvPr id="309" name="Google Shape;309;g35914b0549a_0_1"/>
          <p:cNvSpPr/>
          <p:nvPr/>
        </p:nvSpPr>
        <p:spPr>
          <a:xfrm>
            <a:off x="10543918" y="7700700"/>
            <a:ext cx="2674320" cy="487196"/>
          </a:xfrm>
          <a:custGeom>
            <a:avLst/>
            <a:gdLst/>
            <a:ahLst/>
            <a:cxnLst/>
            <a:rect l="l" t="t" r="r" b="b"/>
            <a:pathLst>
              <a:path w="2674320" h="487196" extrusionOk="0">
                <a:moveTo>
                  <a:pt x="0" y="0"/>
                </a:moveTo>
                <a:lnTo>
                  <a:pt x="2674320" y="0"/>
                </a:lnTo>
                <a:lnTo>
                  <a:pt x="2674320" y="487196"/>
                </a:lnTo>
                <a:lnTo>
                  <a:pt x="0" y="487196"/>
                </a:lnTo>
                <a:lnTo>
                  <a:pt x="0" y="0"/>
                </a:lnTo>
                <a:close/>
              </a:path>
            </a:pathLst>
          </a:custGeom>
          <a:blipFill rotWithShape="1">
            <a:blip r:embed="rId7">
              <a:alphaModFix/>
            </a:blip>
            <a:stretch>
              <a:fillRect/>
            </a:stretch>
          </a:blipFill>
          <a:ln>
            <a:noFill/>
          </a:ln>
        </p:spPr>
        <p:txBody>
          <a:bodyPr/>
          <a:lstStyle/>
          <a:p>
            <a:endParaRPr lang="pt-BR"/>
          </a:p>
        </p:txBody>
      </p:sp>
      <p:sp>
        <p:nvSpPr>
          <p:cNvPr id="310" name="Google Shape;310;g35914b0549a_0_1"/>
          <p:cNvSpPr/>
          <p:nvPr/>
        </p:nvSpPr>
        <p:spPr>
          <a:xfrm>
            <a:off x="14204502" y="6905633"/>
            <a:ext cx="2302238" cy="849735"/>
          </a:xfrm>
          <a:custGeom>
            <a:avLst/>
            <a:gdLst/>
            <a:ahLst/>
            <a:cxnLst/>
            <a:rect l="l" t="t" r="r" b="b"/>
            <a:pathLst>
              <a:path w="2302238" h="849735" extrusionOk="0">
                <a:moveTo>
                  <a:pt x="0" y="0"/>
                </a:moveTo>
                <a:lnTo>
                  <a:pt x="2302238" y="0"/>
                </a:lnTo>
                <a:lnTo>
                  <a:pt x="2302238" y="849736"/>
                </a:lnTo>
                <a:lnTo>
                  <a:pt x="0" y="849736"/>
                </a:lnTo>
                <a:lnTo>
                  <a:pt x="0" y="0"/>
                </a:lnTo>
                <a:close/>
              </a:path>
            </a:pathLst>
          </a:custGeom>
          <a:blipFill rotWithShape="1">
            <a:blip r:embed="rId8">
              <a:alphaModFix/>
            </a:blip>
            <a:stretch>
              <a:fillRect/>
            </a:stretch>
          </a:blipFill>
          <a:ln>
            <a:noFill/>
          </a:ln>
        </p:spPr>
        <p:txBody>
          <a:bodyPr/>
          <a:lstStyle/>
          <a:p>
            <a:endParaRPr lang="pt-BR"/>
          </a:p>
        </p:txBody>
      </p:sp>
      <p:sp>
        <p:nvSpPr>
          <p:cNvPr id="311" name="Google Shape;311;g35914b0549a_0_1"/>
          <p:cNvSpPr txBox="1"/>
          <p:nvPr/>
        </p:nvSpPr>
        <p:spPr>
          <a:xfrm>
            <a:off x="321560" y="7899874"/>
            <a:ext cx="1343700" cy="216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406" b="1" i="0" u="none" strike="noStrike" cap="none">
                <a:solidFill>
                  <a:srgbClr val="FFFFFF"/>
                </a:solidFill>
                <a:latin typeface="Arial"/>
                <a:ea typeface="Arial"/>
                <a:cs typeface="Arial"/>
                <a:sym typeface="Arial"/>
              </a:rPr>
              <a:t>REALIZAÇÃO</a:t>
            </a:r>
            <a:endParaRPr/>
          </a:p>
        </p:txBody>
      </p:sp>
      <p:sp>
        <p:nvSpPr>
          <p:cNvPr id="312" name="Google Shape;312;g35914b0549a_0_1"/>
          <p:cNvSpPr txBox="1"/>
          <p:nvPr/>
        </p:nvSpPr>
        <p:spPr>
          <a:xfrm>
            <a:off x="9407743" y="7944298"/>
            <a:ext cx="686400" cy="216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406" b="1" i="0" u="none" strike="noStrike" cap="none" dirty="0">
                <a:solidFill>
                  <a:srgbClr val="FFFFFF"/>
                </a:solidFill>
                <a:latin typeface="Arial"/>
                <a:ea typeface="Arial"/>
                <a:cs typeface="Arial"/>
                <a:sym typeface="Arial"/>
              </a:rPr>
              <a:t>APOIO</a:t>
            </a:r>
            <a:endParaRPr dirty="0"/>
          </a:p>
        </p:txBody>
      </p:sp>
      <p:pic>
        <p:nvPicPr>
          <p:cNvPr id="2" name="Imagem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89833" y="385712"/>
            <a:ext cx="8854437" cy="5154457"/>
          </a:xfrm>
          <a:prstGeom prst="rect">
            <a:avLst/>
          </a:prstGeom>
          <a:ln w="38100">
            <a:solidFill>
              <a:srgbClr val="00B050"/>
            </a:solidFill>
          </a:ln>
        </p:spPr>
      </p:pic>
      <p:pic>
        <p:nvPicPr>
          <p:cNvPr id="4" name="Imagem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260369" y="8382736"/>
            <a:ext cx="3678750" cy="57923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96FA"/>
        </a:solidFill>
        <a:effectLst/>
      </p:bgPr>
    </p:bg>
    <p:spTree>
      <p:nvGrpSpPr>
        <p:cNvPr id="1" name="Shape 98"/>
        <p:cNvGrpSpPr/>
        <p:nvPr/>
      </p:nvGrpSpPr>
      <p:grpSpPr>
        <a:xfrm>
          <a:off x="0" y="0"/>
          <a:ext cx="0" cy="0"/>
          <a:chOff x="0" y="0"/>
          <a:chExt cx="0" cy="0"/>
        </a:xfrm>
      </p:grpSpPr>
      <p:grpSp>
        <p:nvGrpSpPr>
          <p:cNvPr id="14" name="Google Shape;301;g35914b0549a_0_1"/>
          <p:cNvGrpSpPr/>
          <p:nvPr/>
        </p:nvGrpSpPr>
        <p:grpSpPr>
          <a:xfrm>
            <a:off x="-275799" y="-155061"/>
            <a:ext cx="18839598" cy="10443050"/>
            <a:chOff x="0" y="-66675"/>
            <a:chExt cx="1963914" cy="701700"/>
          </a:xfrm>
          <a:solidFill>
            <a:srgbClr val="00B050"/>
          </a:solidFill>
        </p:grpSpPr>
        <p:sp>
          <p:nvSpPr>
            <p:cNvPr id="15" name="Google Shape;302;g35914b0549a_0_1"/>
            <p:cNvSpPr/>
            <p:nvPr/>
          </p:nvSpPr>
          <p:spPr>
            <a:xfrm>
              <a:off x="0" y="0"/>
              <a:ext cx="1963914" cy="635000"/>
            </a:xfrm>
            <a:custGeom>
              <a:avLst/>
              <a:gdLst/>
              <a:ahLst/>
              <a:cxnLst/>
              <a:rect l="l" t="t" r="r" b="b"/>
              <a:pathLst>
                <a:path w="1963914" h="635000" extrusionOk="0">
                  <a:moveTo>
                    <a:pt x="15568" y="0"/>
                  </a:moveTo>
                  <a:lnTo>
                    <a:pt x="1948345" y="0"/>
                  </a:lnTo>
                  <a:cubicBezTo>
                    <a:pt x="1952474" y="0"/>
                    <a:pt x="1956434" y="1640"/>
                    <a:pt x="1959354" y="4560"/>
                  </a:cubicBezTo>
                  <a:cubicBezTo>
                    <a:pt x="1962273" y="7479"/>
                    <a:pt x="1963914" y="11439"/>
                    <a:pt x="1963914" y="15568"/>
                  </a:cubicBezTo>
                  <a:lnTo>
                    <a:pt x="1963914" y="619432"/>
                  </a:lnTo>
                  <a:cubicBezTo>
                    <a:pt x="1963914" y="623561"/>
                    <a:pt x="1962273" y="627521"/>
                    <a:pt x="1959354" y="630440"/>
                  </a:cubicBezTo>
                  <a:cubicBezTo>
                    <a:pt x="1956434" y="633360"/>
                    <a:pt x="1952474" y="635000"/>
                    <a:pt x="1948345" y="635000"/>
                  </a:cubicBezTo>
                  <a:lnTo>
                    <a:pt x="15568" y="635000"/>
                  </a:lnTo>
                  <a:cubicBezTo>
                    <a:pt x="11439" y="635000"/>
                    <a:pt x="7479" y="633360"/>
                    <a:pt x="4560" y="630440"/>
                  </a:cubicBezTo>
                  <a:cubicBezTo>
                    <a:pt x="1640" y="627521"/>
                    <a:pt x="0" y="623561"/>
                    <a:pt x="0" y="619432"/>
                  </a:cubicBezTo>
                  <a:lnTo>
                    <a:pt x="0" y="15568"/>
                  </a:lnTo>
                  <a:cubicBezTo>
                    <a:pt x="0" y="11439"/>
                    <a:pt x="1640" y="7479"/>
                    <a:pt x="4560" y="4560"/>
                  </a:cubicBezTo>
                  <a:cubicBezTo>
                    <a:pt x="7479" y="1640"/>
                    <a:pt x="11439" y="0"/>
                    <a:pt x="155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03;g35914b0549a_0_1"/>
            <p:cNvSpPr txBox="1"/>
            <p:nvPr/>
          </p:nvSpPr>
          <p:spPr>
            <a:xfrm>
              <a:off x="0" y="-66675"/>
              <a:ext cx="1963800" cy="701700"/>
            </a:xfrm>
            <a:prstGeom prst="rect">
              <a:avLst/>
            </a:prstGeom>
            <a:grpFill/>
            <a:ln>
              <a:noFill/>
            </a:ln>
          </p:spPr>
          <p:txBody>
            <a:bodyPr spcFirstLastPara="1" wrap="square" lIns="50800" tIns="50800" rIns="50800" bIns="50800" anchor="ctr" anchorCtr="0">
              <a:noAutofit/>
            </a:bodyPr>
            <a:lstStyle/>
            <a:p>
              <a:pPr marL="0" marR="0" lvl="0" indent="0" algn="ctr" rtl="0">
                <a:lnSpc>
                  <a:spcPct val="905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9" name="Google Shape;99;p2"/>
          <p:cNvSpPr/>
          <p:nvPr/>
        </p:nvSpPr>
        <p:spPr>
          <a:xfrm>
            <a:off x="0" y="138545"/>
            <a:ext cx="18288000" cy="9864437"/>
          </a:xfrm>
          <a:custGeom>
            <a:avLst/>
            <a:gdLst/>
            <a:ahLst/>
            <a:cxnLst/>
            <a:rect l="l" t="t" r="r" b="b"/>
            <a:pathLst>
              <a:path w="18839598" h="10592102" extrusionOk="0">
                <a:moveTo>
                  <a:pt x="0" y="0"/>
                </a:moveTo>
                <a:lnTo>
                  <a:pt x="18839598" y="0"/>
                </a:lnTo>
                <a:lnTo>
                  <a:pt x="18839598" y="10592102"/>
                </a:lnTo>
                <a:lnTo>
                  <a:pt x="0" y="10592102"/>
                </a:lnTo>
                <a:lnTo>
                  <a:pt x="0" y="0"/>
                </a:lnTo>
                <a:close/>
              </a:path>
            </a:pathLst>
          </a:custGeom>
          <a:solidFill>
            <a:schemeClr val="bg2">
              <a:lumMod val="75000"/>
            </a:schemeClr>
          </a:solidFill>
          <a:ln>
            <a:noFill/>
          </a:ln>
        </p:spPr>
        <p:txBody>
          <a:bodyPr/>
          <a:lstStyle/>
          <a:p>
            <a:endParaRPr lang="pt-BR" dirty="0"/>
          </a:p>
        </p:txBody>
      </p:sp>
      <p:sp>
        <p:nvSpPr>
          <p:cNvPr id="100" name="Google Shape;100;p2"/>
          <p:cNvSpPr txBox="1"/>
          <p:nvPr/>
        </p:nvSpPr>
        <p:spPr>
          <a:xfrm>
            <a:off x="1028700" y="2987227"/>
            <a:ext cx="6527931" cy="1698927"/>
          </a:xfrm>
          <a:prstGeom prst="rect">
            <a:avLst/>
          </a:prstGeom>
          <a:noFill/>
          <a:ln>
            <a:noFill/>
          </a:ln>
        </p:spPr>
        <p:txBody>
          <a:bodyPr spcFirstLastPara="1" wrap="square" lIns="0" tIns="0" rIns="0" bIns="0" anchor="t" anchorCtr="0">
            <a:spAutoFit/>
          </a:bodyPr>
          <a:lstStyle/>
          <a:p>
            <a:pPr marL="0" marR="0" lvl="0" indent="0" algn="l" rtl="0">
              <a:lnSpc>
                <a:spcPct val="92000"/>
              </a:lnSpc>
              <a:spcBef>
                <a:spcPts val="0"/>
              </a:spcBef>
              <a:spcAft>
                <a:spcPts val="0"/>
              </a:spcAft>
              <a:buNone/>
            </a:pPr>
            <a:r>
              <a:rPr lang="en-US" sz="12000" b="1" i="0" u="none" strike="noStrike" cap="none" dirty="0" err="1">
                <a:solidFill>
                  <a:schemeClr val="bg1"/>
                </a:solidFill>
                <a:latin typeface="Raleway"/>
                <a:ea typeface="Raleway"/>
                <a:cs typeface="Raleway"/>
                <a:sym typeface="Raleway"/>
              </a:rPr>
              <a:t>Resumo</a:t>
            </a:r>
            <a:endParaRPr dirty="0">
              <a:solidFill>
                <a:schemeClr val="bg1"/>
              </a:solidFill>
            </a:endParaRPr>
          </a:p>
        </p:txBody>
      </p:sp>
      <p:sp>
        <p:nvSpPr>
          <p:cNvPr id="102" name="Google Shape;102;p2"/>
          <p:cNvSpPr txBox="1"/>
          <p:nvPr/>
        </p:nvSpPr>
        <p:spPr>
          <a:xfrm>
            <a:off x="7809936" y="2890157"/>
            <a:ext cx="9424798" cy="236988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200" b="1" i="0" u="none" strike="noStrike" cap="none" dirty="0" err="1" smtClean="0">
                <a:solidFill>
                  <a:schemeClr val="bg1"/>
                </a:solidFill>
                <a:latin typeface="+mj-lt"/>
                <a:ea typeface="Raleway Medium"/>
                <a:cs typeface="Raleway Medium"/>
                <a:sym typeface="Raleway Medium"/>
              </a:rPr>
              <a:t>Utilizar</a:t>
            </a:r>
            <a:r>
              <a:rPr lang="en-US" sz="2200" b="1" i="0" u="none" strike="noStrike" cap="none" dirty="0" smtClean="0">
                <a:solidFill>
                  <a:schemeClr val="bg1"/>
                </a:solidFill>
                <a:latin typeface="+mj-lt"/>
                <a:ea typeface="Raleway Medium"/>
                <a:cs typeface="Raleway Medium"/>
                <a:sym typeface="Raleway Medium"/>
              </a:rPr>
              <a:t> </a:t>
            </a:r>
            <a:r>
              <a:rPr lang="en-US" sz="2200" b="1" i="0" u="none" strike="noStrike" cap="none" dirty="0" err="1" smtClean="0">
                <a:solidFill>
                  <a:schemeClr val="bg1"/>
                </a:solidFill>
                <a:latin typeface="+mj-lt"/>
                <a:ea typeface="Raleway Medium"/>
                <a:cs typeface="Raleway Medium"/>
                <a:sym typeface="Raleway Medium"/>
              </a:rPr>
              <a:t>esse</a:t>
            </a:r>
            <a:r>
              <a:rPr lang="en-US" sz="2200" b="1" i="0" u="none" strike="noStrike" cap="none" dirty="0" smtClean="0">
                <a:solidFill>
                  <a:schemeClr val="bg1"/>
                </a:solidFill>
                <a:latin typeface="+mj-lt"/>
                <a:ea typeface="Raleway Medium"/>
                <a:cs typeface="Raleway Medium"/>
                <a:sym typeface="Raleway Medium"/>
              </a:rPr>
              <a:t> </a:t>
            </a:r>
            <a:r>
              <a:rPr lang="en-US" sz="2200" b="1" i="0" u="none" strike="noStrike" cap="none" dirty="0" err="1" smtClean="0">
                <a:solidFill>
                  <a:schemeClr val="bg1"/>
                </a:solidFill>
                <a:latin typeface="+mj-lt"/>
                <a:ea typeface="Raleway Medium"/>
                <a:cs typeface="Raleway Medium"/>
                <a:sym typeface="Raleway Medium"/>
              </a:rPr>
              <a:t>modelo</a:t>
            </a:r>
            <a:r>
              <a:rPr lang="en-US" sz="2200" b="1" i="0" u="none" strike="noStrike" cap="none" dirty="0" smtClean="0">
                <a:solidFill>
                  <a:schemeClr val="bg1"/>
                </a:solidFill>
                <a:latin typeface="+mj-lt"/>
                <a:ea typeface="Raleway Medium"/>
                <a:cs typeface="Raleway Medium"/>
                <a:sym typeface="Raleway Medium"/>
              </a:rPr>
              <a:t>. </a:t>
            </a:r>
            <a:r>
              <a:rPr lang="en-US" sz="2200" b="1" i="0" u="none" strike="noStrike" cap="none" dirty="0" err="1" smtClean="0">
                <a:solidFill>
                  <a:schemeClr val="bg1"/>
                </a:solidFill>
                <a:latin typeface="+mj-lt"/>
                <a:ea typeface="Raleway Medium"/>
                <a:cs typeface="Raleway Medium"/>
                <a:sym typeface="Raleway Medium"/>
              </a:rPr>
              <a:t>Pode</a:t>
            </a:r>
            <a:r>
              <a:rPr lang="en-US" sz="2200" b="1" i="0" u="none" strike="noStrike" cap="none" dirty="0" smtClean="0">
                <a:solidFill>
                  <a:schemeClr val="bg1"/>
                </a:solidFill>
                <a:latin typeface="+mj-lt"/>
                <a:ea typeface="Raleway Medium"/>
                <a:cs typeface="Raleway Medium"/>
                <a:sym typeface="Raleway Medium"/>
              </a:rPr>
              <a:t> </a:t>
            </a:r>
            <a:r>
              <a:rPr lang="en-US" sz="2200" b="1" i="0" u="none" strike="noStrike" cap="none" dirty="0" err="1" smtClean="0">
                <a:solidFill>
                  <a:schemeClr val="bg1"/>
                </a:solidFill>
                <a:latin typeface="+mj-lt"/>
                <a:ea typeface="Raleway Medium"/>
                <a:cs typeface="Raleway Medium"/>
                <a:sym typeface="Raleway Medium"/>
              </a:rPr>
              <a:t>acrescentar</a:t>
            </a:r>
            <a:r>
              <a:rPr lang="en-US" sz="2200" b="1" i="0" u="none" strike="noStrike" cap="none" dirty="0" smtClean="0">
                <a:solidFill>
                  <a:schemeClr val="bg1"/>
                </a:solidFill>
                <a:latin typeface="+mj-lt"/>
                <a:ea typeface="Raleway Medium"/>
                <a:cs typeface="Raleway Medium"/>
                <a:sym typeface="Raleway Medium"/>
              </a:rPr>
              <a:t> </a:t>
            </a:r>
            <a:r>
              <a:rPr lang="en-US" sz="2200" b="1" i="0" u="none" strike="noStrike" cap="none" dirty="0" err="1" smtClean="0">
                <a:solidFill>
                  <a:schemeClr val="bg1"/>
                </a:solidFill>
                <a:latin typeface="+mj-lt"/>
                <a:ea typeface="Raleway Medium"/>
                <a:cs typeface="Raleway Medium"/>
                <a:sym typeface="Raleway Medium"/>
              </a:rPr>
              <a:t>ou</a:t>
            </a:r>
            <a:r>
              <a:rPr lang="en-US" sz="2200" b="1" i="0" u="none" strike="noStrike" cap="none" dirty="0" smtClean="0">
                <a:solidFill>
                  <a:schemeClr val="bg1"/>
                </a:solidFill>
                <a:latin typeface="+mj-lt"/>
                <a:ea typeface="Raleway Medium"/>
                <a:cs typeface="Raleway Medium"/>
                <a:sym typeface="Raleway Medium"/>
              </a:rPr>
              <a:t> </a:t>
            </a:r>
            <a:r>
              <a:rPr lang="en-US" sz="2200" b="1" i="0" u="none" strike="noStrike" cap="none" dirty="0" err="1" smtClean="0">
                <a:solidFill>
                  <a:schemeClr val="bg1"/>
                </a:solidFill>
                <a:latin typeface="+mj-lt"/>
                <a:ea typeface="Raleway Medium"/>
                <a:cs typeface="Raleway Medium"/>
                <a:sym typeface="Raleway Medium"/>
              </a:rPr>
              <a:t>excluir</a:t>
            </a:r>
            <a:r>
              <a:rPr lang="en-US" sz="2200" b="1" i="0" u="none" strike="noStrike" cap="none" dirty="0" smtClean="0">
                <a:solidFill>
                  <a:schemeClr val="bg1"/>
                </a:solidFill>
                <a:latin typeface="+mj-lt"/>
                <a:ea typeface="Raleway Medium"/>
                <a:cs typeface="Raleway Medium"/>
                <a:sym typeface="Raleway Medium"/>
              </a:rPr>
              <a:t> slide de </a:t>
            </a:r>
            <a:r>
              <a:rPr lang="en-US" sz="2200" b="1" i="0" u="none" strike="noStrike" cap="none" dirty="0" err="1" smtClean="0">
                <a:solidFill>
                  <a:schemeClr val="bg1"/>
                </a:solidFill>
                <a:latin typeface="+mj-lt"/>
                <a:ea typeface="Raleway Medium"/>
                <a:cs typeface="Raleway Medium"/>
                <a:sym typeface="Raleway Medium"/>
              </a:rPr>
              <a:t>acordo</a:t>
            </a:r>
            <a:r>
              <a:rPr lang="en-US" sz="2200" b="1" i="0" u="none" strike="noStrike" cap="none" dirty="0" smtClean="0">
                <a:solidFill>
                  <a:schemeClr val="bg1"/>
                </a:solidFill>
                <a:latin typeface="+mj-lt"/>
                <a:ea typeface="Raleway Medium"/>
                <a:cs typeface="Raleway Medium"/>
                <a:sym typeface="Raleway Medium"/>
              </a:rPr>
              <a:t> com o </a:t>
            </a:r>
            <a:r>
              <a:rPr lang="en-US" sz="2200" b="1" i="0" u="none" strike="noStrike" cap="none" dirty="0" err="1" smtClean="0">
                <a:solidFill>
                  <a:schemeClr val="bg1"/>
                </a:solidFill>
                <a:latin typeface="+mj-lt"/>
                <a:ea typeface="Raleway Medium"/>
                <a:cs typeface="Raleway Medium"/>
                <a:sym typeface="Raleway Medium"/>
              </a:rPr>
              <a:t>trabalhado</a:t>
            </a:r>
            <a:r>
              <a:rPr lang="en-US" sz="2200" b="1" i="0" u="none" strike="noStrike" cap="none" dirty="0" smtClean="0">
                <a:solidFill>
                  <a:schemeClr val="bg1"/>
                </a:solidFill>
                <a:latin typeface="+mj-lt"/>
                <a:ea typeface="Raleway Medium"/>
                <a:cs typeface="Raleway Medium"/>
                <a:sym typeface="Raleway Medium"/>
              </a:rPr>
              <a:t> de </a:t>
            </a:r>
            <a:r>
              <a:rPr lang="en-US" sz="2200" b="1" i="0" u="none" strike="noStrike" cap="none" dirty="0" err="1" smtClean="0">
                <a:solidFill>
                  <a:schemeClr val="bg1"/>
                </a:solidFill>
                <a:latin typeface="+mj-lt"/>
                <a:ea typeface="Raleway Medium"/>
                <a:cs typeface="Raleway Medium"/>
                <a:sym typeface="Raleway Medium"/>
              </a:rPr>
              <a:t>cada</a:t>
            </a:r>
            <a:r>
              <a:rPr lang="en-US" sz="2200" b="1" i="0" u="none" strike="noStrike" cap="none" dirty="0" smtClean="0">
                <a:solidFill>
                  <a:schemeClr val="bg1"/>
                </a:solidFill>
                <a:latin typeface="+mj-lt"/>
                <a:ea typeface="Raleway Medium"/>
                <a:cs typeface="Raleway Medium"/>
                <a:sym typeface="Raleway Medium"/>
              </a:rPr>
              <a:t> um. As </a:t>
            </a:r>
            <a:r>
              <a:rPr lang="en-US" sz="2200" b="1" i="0" u="none" strike="noStrike" cap="none" dirty="0" err="1" smtClean="0">
                <a:solidFill>
                  <a:schemeClr val="bg1"/>
                </a:solidFill>
                <a:latin typeface="+mj-lt"/>
                <a:ea typeface="Raleway Medium"/>
                <a:cs typeface="Raleway Medium"/>
                <a:sym typeface="Raleway Medium"/>
              </a:rPr>
              <a:t>fotos</a:t>
            </a:r>
            <a:r>
              <a:rPr lang="en-US" sz="2200" b="1" i="0" u="none" strike="noStrike" cap="none" dirty="0" smtClean="0">
                <a:solidFill>
                  <a:schemeClr val="bg1"/>
                </a:solidFill>
                <a:latin typeface="+mj-lt"/>
                <a:ea typeface="Raleway Medium"/>
                <a:cs typeface="Raleway Medium"/>
                <a:sym typeface="Raleway Medium"/>
              </a:rPr>
              <a:t> </a:t>
            </a:r>
            <a:r>
              <a:rPr lang="en-US" sz="2200" b="1" i="0" u="none" strike="noStrike" cap="none" dirty="0" err="1" smtClean="0">
                <a:solidFill>
                  <a:schemeClr val="bg1"/>
                </a:solidFill>
                <a:latin typeface="+mj-lt"/>
                <a:ea typeface="Raleway Medium"/>
                <a:cs typeface="Raleway Medium"/>
                <a:sym typeface="Raleway Medium"/>
              </a:rPr>
              <a:t>podem</a:t>
            </a:r>
            <a:r>
              <a:rPr lang="en-US" sz="2200" b="1" i="0" u="none" strike="noStrike" cap="none" dirty="0" smtClean="0">
                <a:solidFill>
                  <a:schemeClr val="bg1"/>
                </a:solidFill>
                <a:latin typeface="+mj-lt"/>
                <a:ea typeface="Raleway Medium"/>
                <a:cs typeface="Raleway Medium"/>
                <a:sym typeface="Raleway Medium"/>
              </a:rPr>
              <a:t> </a:t>
            </a:r>
            <a:r>
              <a:rPr lang="en-US" sz="2200" b="1" i="0" u="none" strike="noStrike" cap="none" dirty="0" err="1" smtClean="0">
                <a:solidFill>
                  <a:schemeClr val="bg1"/>
                </a:solidFill>
                <a:latin typeface="+mj-lt"/>
                <a:ea typeface="Raleway Medium"/>
                <a:cs typeface="Raleway Medium"/>
                <a:sym typeface="Raleway Medium"/>
              </a:rPr>
              <a:t>ser</a:t>
            </a:r>
            <a:r>
              <a:rPr lang="en-US" sz="2200" b="1" i="0" u="none" strike="noStrike" cap="none" dirty="0" smtClean="0">
                <a:solidFill>
                  <a:schemeClr val="bg1"/>
                </a:solidFill>
                <a:latin typeface="+mj-lt"/>
                <a:ea typeface="Raleway Medium"/>
                <a:cs typeface="Raleway Medium"/>
                <a:sym typeface="Raleway Medium"/>
              </a:rPr>
              <a:t> </a:t>
            </a:r>
            <a:r>
              <a:rPr lang="en-US" sz="2200" b="1" i="0" u="none" strike="noStrike" cap="none" dirty="0" err="1" smtClean="0">
                <a:solidFill>
                  <a:schemeClr val="bg1"/>
                </a:solidFill>
                <a:latin typeface="+mj-lt"/>
                <a:ea typeface="Raleway Medium"/>
                <a:cs typeface="Raleway Medium"/>
                <a:sym typeface="Raleway Medium"/>
              </a:rPr>
              <a:t>substituidas</a:t>
            </a:r>
            <a:r>
              <a:rPr lang="en-US" sz="2200" b="1" i="0" u="none" strike="noStrike" cap="none" dirty="0" smtClean="0">
                <a:solidFill>
                  <a:schemeClr val="bg1"/>
                </a:solidFill>
                <a:latin typeface="+mj-lt"/>
                <a:ea typeface="Raleway Medium"/>
                <a:cs typeface="Raleway Medium"/>
                <a:sym typeface="Raleway Medium"/>
              </a:rPr>
              <a:t> de </a:t>
            </a:r>
            <a:r>
              <a:rPr lang="en-US" sz="2200" b="1" i="0" u="none" strike="noStrike" cap="none" dirty="0" err="1" smtClean="0">
                <a:solidFill>
                  <a:schemeClr val="bg1"/>
                </a:solidFill>
                <a:latin typeface="+mj-lt"/>
                <a:ea typeface="Raleway Medium"/>
                <a:cs typeface="Raleway Medium"/>
                <a:sym typeface="Raleway Medium"/>
              </a:rPr>
              <a:t>acordo</a:t>
            </a:r>
            <a:r>
              <a:rPr lang="en-US" sz="2200" b="1" i="0" u="none" strike="noStrike" cap="none" dirty="0" smtClean="0">
                <a:solidFill>
                  <a:schemeClr val="bg1"/>
                </a:solidFill>
                <a:latin typeface="+mj-lt"/>
                <a:ea typeface="Raleway Medium"/>
                <a:cs typeface="Raleway Medium"/>
                <a:sym typeface="Raleway Medium"/>
              </a:rPr>
              <a:t> com o </a:t>
            </a:r>
            <a:r>
              <a:rPr lang="en-US" sz="2200" b="1" i="0" u="none" strike="noStrike" cap="none" dirty="0" err="1" smtClean="0">
                <a:solidFill>
                  <a:schemeClr val="bg1"/>
                </a:solidFill>
                <a:latin typeface="+mj-lt"/>
                <a:ea typeface="Raleway Medium"/>
                <a:cs typeface="Raleway Medium"/>
                <a:sym typeface="Raleway Medium"/>
              </a:rPr>
              <a:t>trabalho</a:t>
            </a:r>
            <a:r>
              <a:rPr lang="en-US" sz="2200" b="1" i="0" u="none" strike="noStrike" cap="none" dirty="0" smtClean="0">
                <a:solidFill>
                  <a:schemeClr val="bg1"/>
                </a:solidFill>
                <a:latin typeface="+mj-lt"/>
                <a:ea typeface="Raleway Medium"/>
                <a:cs typeface="Raleway Medium"/>
                <a:sym typeface="Raleway Medium"/>
              </a:rPr>
              <a:t> de </a:t>
            </a:r>
            <a:r>
              <a:rPr lang="en-US" sz="2200" b="1" i="0" u="none" strike="noStrike" cap="none" dirty="0" err="1" smtClean="0">
                <a:solidFill>
                  <a:schemeClr val="bg1"/>
                </a:solidFill>
                <a:latin typeface="+mj-lt"/>
                <a:ea typeface="Raleway Medium"/>
                <a:cs typeface="Raleway Medium"/>
                <a:sym typeface="Raleway Medium"/>
              </a:rPr>
              <a:t>cada</a:t>
            </a:r>
            <a:r>
              <a:rPr lang="en-US" sz="2200" b="1" i="0" u="none" strike="noStrike" cap="none" dirty="0" smtClean="0">
                <a:solidFill>
                  <a:schemeClr val="bg1"/>
                </a:solidFill>
                <a:latin typeface="+mj-lt"/>
                <a:ea typeface="Raleway Medium"/>
                <a:cs typeface="Raleway Medium"/>
                <a:sym typeface="Raleway Medium"/>
              </a:rPr>
              <a:t> um. </a:t>
            </a:r>
            <a:r>
              <a:rPr lang="en-US" sz="2200" b="1" i="0" u="none" strike="noStrike" cap="none" dirty="0" err="1" smtClean="0">
                <a:solidFill>
                  <a:schemeClr val="bg1"/>
                </a:solidFill>
                <a:latin typeface="+mj-lt"/>
                <a:ea typeface="Raleway Medium"/>
                <a:cs typeface="Raleway Medium"/>
                <a:sym typeface="Raleway Medium"/>
              </a:rPr>
              <a:t>Pode</a:t>
            </a:r>
            <a:r>
              <a:rPr lang="en-US" sz="2200" b="1" i="0" u="none" strike="noStrike" cap="none" dirty="0" smtClean="0">
                <a:solidFill>
                  <a:schemeClr val="bg1"/>
                </a:solidFill>
                <a:latin typeface="+mj-lt"/>
                <a:ea typeface="Raleway Medium"/>
                <a:cs typeface="Raleway Medium"/>
                <a:sym typeface="Raleway Medium"/>
              </a:rPr>
              <a:t> </a:t>
            </a:r>
            <a:r>
              <a:rPr lang="en-US" sz="2200" b="1" i="0" u="none" strike="noStrike" cap="none" dirty="0" err="1" smtClean="0">
                <a:solidFill>
                  <a:schemeClr val="bg1"/>
                </a:solidFill>
                <a:latin typeface="+mj-lt"/>
                <a:ea typeface="Raleway Medium"/>
                <a:cs typeface="Raleway Medium"/>
                <a:sym typeface="Raleway Medium"/>
              </a:rPr>
              <a:t>editar</a:t>
            </a:r>
            <a:r>
              <a:rPr lang="en-US" sz="2200" b="1" i="0" u="none" strike="noStrike" cap="none" dirty="0" smtClean="0">
                <a:solidFill>
                  <a:schemeClr val="bg1"/>
                </a:solidFill>
                <a:latin typeface="+mj-lt"/>
                <a:ea typeface="Raleway Medium"/>
                <a:cs typeface="Raleway Medium"/>
                <a:sym typeface="Raleway Medium"/>
              </a:rPr>
              <a:t> </a:t>
            </a:r>
            <a:r>
              <a:rPr lang="en-US" sz="2200" b="1" i="0" u="none" strike="noStrike" cap="none" dirty="0" err="1" smtClean="0">
                <a:solidFill>
                  <a:schemeClr val="bg1"/>
                </a:solidFill>
                <a:latin typeface="+mj-lt"/>
                <a:ea typeface="Raleway Medium"/>
                <a:cs typeface="Raleway Medium"/>
                <a:sym typeface="Raleway Medium"/>
              </a:rPr>
              <a:t>em</a:t>
            </a:r>
            <a:r>
              <a:rPr lang="en-US" sz="2200" b="1" i="0" u="none" strike="noStrike" cap="none" dirty="0" smtClean="0">
                <a:solidFill>
                  <a:schemeClr val="bg1"/>
                </a:solidFill>
                <a:latin typeface="+mj-lt"/>
                <a:ea typeface="Raleway Medium"/>
                <a:cs typeface="Raleway Medium"/>
                <a:sym typeface="Raleway Medium"/>
              </a:rPr>
              <a:t> </a:t>
            </a:r>
            <a:r>
              <a:rPr lang="en-US" sz="2200" b="1" i="0" u="none" strike="noStrike" cap="none" dirty="0" err="1" smtClean="0">
                <a:solidFill>
                  <a:schemeClr val="bg1"/>
                </a:solidFill>
                <a:latin typeface="+mj-lt"/>
                <a:ea typeface="Raleway Medium"/>
                <a:cs typeface="Raleway Medium"/>
                <a:sym typeface="Raleway Medium"/>
              </a:rPr>
              <a:t>Canva</a:t>
            </a:r>
            <a:r>
              <a:rPr lang="en-US" sz="2200" b="1" i="0" u="none" strike="noStrike" cap="none" dirty="0" smtClean="0">
                <a:solidFill>
                  <a:schemeClr val="bg1"/>
                </a:solidFill>
                <a:latin typeface="+mj-lt"/>
                <a:ea typeface="Raleway Medium"/>
                <a:cs typeface="Raleway Medium"/>
                <a:sym typeface="Raleway Medium"/>
              </a:rPr>
              <a:t> </a:t>
            </a:r>
            <a:r>
              <a:rPr lang="en-US" sz="2200" b="1" i="0" u="none" strike="noStrike" cap="none" dirty="0" err="1" smtClean="0">
                <a:solidFill>
                  <a:schemeClr val="bg1"/>
                </a:solidFill>
                <a:latin typeface="+mj-lt"/>
                <a:ea typeface="Raleway Medium"/>
                <a:cs typeface="Raleway Medium"/>
                <a:sym typeface="Raleway Medium"/>
              </a:rPr>
              <a:t>ou</a:t>
            </a:r>
            <a:r>
              <a:rPr lang="en-US" sz="2200" b="1" i="0" u="none" strike="noStrike" cap="none" dirty="0" smtClean="0">
                <a:solidFill>
                  <a:schemeClr val="bg1"/>
                </a:solidFill>
                <a:latin typeface="+mj-lt"/>
                <a:ea typeface="Raleway Medium"/>
                <a:cs typeface="Raleway Medium"/>
                <a:sym typeface="Raleway Medium"/>
              </a:rPr>
              <a:t> PowerPoint.  </a:t>
            </a:r>
            <a:r>
              <a:rPr lang="en-US" sz="2200" b="1" i="0" u="none" strike="noStrike" cap="none" dirty="0" err="1" smtClean="0">
                <a:solidFill>
                  <a:schemeClr val="bg1"/>
                </a:solidFill>
                <a:latin typeface="+mj-lt"/>
                <a:ea typeface="Raleway Medium"/>
                <a:cs typeface="Raleway Medium"/>
                <a:sym typeface="Raleway Medium"/>
              </a:rPr>
              <a:t>Lembre</a:t>
            </a:r>
            <a:r>
              <a:rPr lang="en-US" sz="2200" b="1" i="0" u="none" strike="noStrike" cap="none" dirty="0" smtClean="0">
                <a:solidFill>
                  <a:schemeClr val="bg1"/>
                </a:solidFill>
                <a:latin typeface="+mj-lt"/>
                <a:ea typeface="Raleway Medium"/>
                <a:cs typeface="Raleway Medium"/>
                <a:sym typeface="Raleway Medium"/>
              </a:rPr>
              <a:t>-se que </a:t>
            </a:r>
            <a:r>
              <a:rPr lang="en-US" sz="2200" b="1" i="0" u="none" strike="noStrike" cap="none" dirty="0" err="1" smtClean="0">
                <a:solidFill>
                  <a:schemeClr val="bg1"/>
                </a:solidFill>
                <a:latin typeface="+mj-lt"/>
                <a:ea typeface="Raleway Medium"/>
                <a:cs typeface="Raleway Medium"/>
                <a:sym typeface="Raleway Medium"/>
              </a:rPr>
              <a:t>são</a:t>
            </a:r>
            <a:r>
              <a:rPr lang="en-US" sz="2200" b="1" i="0" u="none" strike="noStrike" cap="none" dirty="0" smtClean="0">
                <a:solidFill>
                  <a:schemeClr val="bg1"/>
                </a:solidFill>
                <a:latin typeface="+mj-lt"/>
                <a:ea typeface="Raleway Medium"/>
                <a:cs typeface="Raleway Medium"/>
                <a:sym typeface="Raleway Medium"/>
              </a:rPr>
              <a:t> 10 </a:t>
            </a:r>
            <a:r>
              <a:rPr lang="en-US" sz="2200" b="1" i="0" u="none" strike="noStrike" cap="none" dirty="0" err="1" smtClean="0">
                <a:solidFill>
                  <a:schemeClr val="bg1"/>
                </a:solidFill>
                <a:latin typeface="+mj-lt"/>
                <a:ea typeface="Raleway Medium"/>
                <a:cs typeface="Raleway Medium"/>
                <a:sym typeface="Raleway Medium"/>
              </a:rPr>
              <a:t>minutos</a:t>
            </a:r>
            <a:r>
              <a:rPr lang="en-US" sz="2200" b="1" i="0" u="none" strike="noStrike" cap="none" dirty="0" smtClean="0">
                <a:solidFill>
                  <a:schemeClr val="bg1"/>
                </a:solidFill>
                <a:latin typeface="+mj-lt"/>
                <a:ea typeface="Raleway Medium"/>
                <a:cs typeface="Raleway Medium"/>
                <a:sym typeface="Raleway Medium"/>
              </a:rPr>
              <a:t> de </a:t>
            </a:r>
            <a:r>
              <a:rPr lang="en-US" sz="2200" b="1" i="0" u="none" strike="noStrike" cap="none" dirty="0" err="1" smtClean="0">
                <a:solidFill>
                  <a:schemeClr val="bg1"/>
                </a:solidFill>
                <a:latin typeface="+mj-lt"/>
                <a:ea typeface="Raleway Medium"/>
                <a:cs typeface="Raleway Medium"/>
                <a:sym typeface="Raleway Medium"/>
              </a:rPr>
              <a:t>apresentação</a:t>
            </a:r>
            <a:r>
              <a:rPr lang="en-US" sz="2200" b="1" i="0" u="none" strike="noStrike" cap="none" dirty="0" smtClean="0">
                <a:solidFill>
                  <a:schemeClr val="bg1"/>
                </a:solidFill>
                <a:latin typeface="+mj-lt"/>
                <a:ea typeface="Raleway Medium"/>
                <a:cs typeface="Raleway Medium"/>
                <a:sym typeface="Raleway Medium"/>
              </a:rPr>
              <a:t>.</a:t>
            </a:r>
            <a:endParaRPr dirty="0" smtClean="0">
              <a:solidFill>
                <a:schemeClr val="bg1"/>
              </a:solidFill>
              <a:latin typeface="+mj-lt"/>
            </a:endParaRPr>
          </a:p>
          <a:p>
            <a:pPr marL="0" marR="0" lvl="0" indent="0" algn="l" rtl="0">
              <a:lnSpc>
                <a:spcPct val="140000"/>
              </a:lnSpc>
              <a:spcBef>
                <a:spcPts val="0"/>
              </a:spcBef>
              <a:spcAft>
                <a:spcPts val="0"/>
              </a:spcAft>
              <a:buNone/>
            </a:pPr>
            <a:endParaRPr sz="2200" b="1" i="0" u="none" strike="noStrike" cap="none" dirty="0">
              <a:solidFill>
                <a:schemeClr val="bg1"/>
              </a:solidFill>
              <a:latin typeface="+mj-lt"/>
              <a:ea typeface="Raleway Medium"/>
              <a:cs typeface="Raleway Medium"/>
              <a:sym typeface="Raleway Medium"/>
            </a:endParaRPr>
          </a:p>
        </p:txBody>
      </p:sp>
      <p:cxnSp>
        <p:nvCxnSpPr>
          <p:cNvPr id="104" name="Google Shape;104;p2"/>
          <p:cNvCxnSpPr/>
          <p:nvPr/>
        </p:nvCxnSpPr>
        <p:spPr>
          <a:xfrm>
            <a:off x="1368483" y="1504499"/>
            <a:ext cx="16206017" cy="28270"/>
          </a:xfrm>
          <a:prstGeom prst="straightConnector1">
            <a:avLst/>
          </a:prstGeom>
          <a:noFill/>
          <a:ln w="19050" cap="flat" cmpd="sng">
            <a:solidFill>
              <a:srgbClr val="FFFFFF"/>
            </a:solidFill>
            <a:prstDash val="solid"/>
            <a:round/>
            <a:headEnd type="none" w="sm" len="sm"/>
            <a:tailEnd type="none" w="sm" len="sm"/>
          </a:ln>
        </p:spPr>
      </p:cxnSp>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9936" y="486353"/>
            <a:ext cx="2688318" cy="87134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8F3"/>
        </a:solidFill>
        <a:effectLst/>
      </p:bgPr>
    </p:bg>
    <p:spTree>
      <p:nvGrpSpPr>
        <p:cNvPr id="1" name="Shape 109"/>
        <p:cNvGrpSpPr/>
        <p:nvPr/>
      </p:nvGrpSpPr>
      <p:grpSpPr>
        <a:xfrm>
          <a:off x="0" y="0"/>
          <a:ext cx="0" cy="0"/>
          <a:chOff x="0" y="0"/>
          <a:chExt cx="0" cy="0"/>
        </a:xfrm>
      </p:grpSpPr>
      <p:sp>
        <p:nvSpPr>
          <p:cNvPr id="110" name="Google Shape;110;p3"/>
          <p:cNvSpPr/>
          <p:nvPr/>
        </p:nvSpPr>
        <p:spPr>
          <a:xfrm>
            <a:off x="-275799" y="-155061"/>
            <a:ext cx="18839598" cy="10592102"/>
          </a:xfrm>
          <a:custGeom>
            <a:avLst/>
            <a:gdLst/>
            <a:ahLst/>
            <a:cxnLst/>
            <a:rect l="l" t="t" r="r" b="b"/>
            <a:pathLst>
              <a:path w="18839598" h="10592102" extrusionOk="0">
                <a:moveTo>
                  <a:pt x="0" y="0"/>
                </a:moveTo>
                <a:lnTo>
                  <a:pt x="18839598" y="0"/>
                </a:lnTo>
                <a:lnTo>
                  <a:pt x="18839598" y="10592102"/>
                </a:lnTo>
                <a:lnTo>
                  <a:pt x="0" y="10592102"/>
                </a:lnTo>
                <a:lnTo>
                  <a:pt x="0" y="0"/>
                </a:lnTo>
                <a:close/>
              </a:path>
            </a:pathLst>
          </a:custGeom>
          <a:blipFill rotWithShape="1">
            <a:blip r:embed="rId3">
              <a:alphaModFix amt="2000"/>
            </a:blip>
            <a:stretch>
              <a:fillRect t="-3358" b="-3357"/>
            </a:stretch>
          </a:blipFill>
          <a:ln>
            <a:noFill/>
          </a:ln>
        </p:spPr>
        <p:txBody>
          <a:bodyPr/>
          <a:lstStyle/>
          <a:p>
            <a:endParaRPr lang="pt-BR"/>
          </a:p>
        </p:txBody>
      </p:sp>
      <p:grpSp>
        <p:nvGrpSpPr>
          <p:cNvPr id="111" name="Google Shape;111;p3"/>
          <p:cNvGrpSpPr/>
          <p:nvPr/>
        </p:nvGrpSpPr>
        <p:grpSpPr>
          <a:xfrm>
            <a:off x="0" y="5140587"/>
            <a:ext cx="18288000" cy="5146413"/>
            <a:chOff x="0" y="-47625"/>
            <a:chExt cx="4816593" cy="1355434"/>
          </a:xfrm>
        </p:grpSpPr>
        <p:sp>
          <p:nvSpPr>
            <p:cNvPr id="112" name="Google Shape;112;p3"/>
            <p:cNvSpPr/>
            <p:nvPr/>
          </p:nvSpPr>
          <p:spPr>
            <a:xfrm>
              <a:off x="0" y="0"/>
              <a:ext cx="4816592" cy="1307809"/>
            </a:xfrm>
            <a:custGeom>
              <a:avLst/>
              <a:gdLst/>
              <a:ahLst/>
              <a:cxnLst/>
              <a:rect l="l" t="t" r="r" b="b"/>
              <a:pathLst>
                <a:path w="4816592" h="1307809" extrusionOk="0">
                  <a:moveTo>
                    <a:pt x="0" y="0"/>
                  </a:moveTo>
                  <a:lnTo>
                    <a:pt x="4816592" y="0"/>
                  </a:lnTo>
                  <a:lnTo>
                    <a:pt x="4816592" y="1307809"/>
                  </a:lnTo>
                  <a:lnTo>
                    <a:pt x="0" y="1307809"/>
                  </a:lnTo>
                  <a:close/>
                </a:path>
              </a:pathLst>
            </a:custGeom>
            <a:solidFill>
              <a:srgbClr val="005082"/>
            </a:solidFill>
            <a:ln>
              <a:noFill/>
            </a:ln>
          </p:spPr>
        </p:sp>
        <p:sp>
          <p:nvSpPr>
            <p:cNvPr id="113" name="Google Shape;113;p3"/>
            <p:cNvSpPr txBox="1"/>
            <p:nvPr/>
          </p:nvSpPr>
          <p:spPr>
            <a:xfrm>
              <a:off x="0" y="-47625"/>
              <a:ext cx="4816593" cy="1355434"/>
            </a:xfrm>
            <a:prstGeom prst="rect">
              <a:avLst/>
            </a:prstGeom>
            <a:noFill/>
            <a:ln>
              <a:noFill/>
            </a:ln>
          </p:spPr>
          <p:txBody>
            <a:bodyPr spcFirstLastPara="1" wrap="square" lIns="50800" tIns="50800" rIns="50800" bIns="50800" anchor="ctr" anchorCtr="0">
              <a:noAutofit/>
            </a:bodyPr>
            <a:lstStyle/>
            <a:p>
              <a:pPr marL="0" marR="0" lvl="0" indent="0" algn="ctr" rtl="0">
                <a:lnSpc>
                  <a:spcPct val="171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3"/>
          <p:cNvSpPr txBox="1"/>
          <p:nvPr/>
        </p:nvSpPr>
        <p:spPr>
          <a:xfrm>
            <a:off x="948859" y="6027159"/>
            <a:ext cx="7944854" cy="4739759"/>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200" b="1" i="0" u="none" strike="noStrike" cap="none" dirty="0" err="1">
                <a:solidFill>
                  <a:srgbClr val="FFFFFF"/>
                </a:solidFill>
                <a:latin typeface="+mj-lt"/>
                <a:ea typeface="Raleway SemiBold"/>
                <a:cs typeface="Raleway SemiBold"/>
                <a:sym typeface="Raleway SemiBold"/>
              </a:rPr>
              <a:t>Utilizar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esse</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modelo</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Pode</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acrescentar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ou</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excluir</a:t>
            </a:r>
            <a:r>
              <a:rPr lang="en-US" sz="2200" b="1" i="0" u="none" strike="noStrike" cap="none" dirty="0">
                <a:solidFill>
                  <a:srgbClr val="FFFFFF"/>
                </a:solidFill>
                <a:latin typeface="+mj-lt"/>
                <a:ea typeface="Raleway SemiBold"/>
                <a:cs typeface="Raleway SemiBold"/>
                <a:sym typeface="Raleway SemiBold"/>
              </a:rPr>
              <a:t> slide de </a:t>
            </a:r>
            <a:r>
              <a:rPr lang="en-US" sz="2200" b="1" i="0" u="none" strike="noStrike" cap="none" dirty="0" err="1">
                <a:solidFill>
                  <a:srgbClr val="FFFFFF"/>
                </a:solidFill>
                <a:latin typeface="+mj-lt"/>
                <a:ea typeface="Raleway SemiBold"/>
                <a:cs typeface="Raleway SemiBold"/>
                <a:sym typeface="Raleway SemiBold"/>
              </a:rPr>
              <a:t>acordo</a:t>
            </a:r>
            <a:r>
              <a:rPr lang="en-US" sz="2200" b="1" i="0" u="none" strike="noStrike" cap="none" dirty="0">
                <a:solidFill>
                  <a:srgbClr val="FFFFFF"/>
                </a:solidFill>
                <a:latin typeface="+mj-lt"/>
                <a:ea typeface="Raleway SemiBold"/>
                <a:cs typeface="Raleway SemiBold"/>
                <a:sym typeface="Raleway SemiBold"/>
              </a:rPr>
              <a:t> com o </a:t>
            </a:r>
            <a:r>
              <a:rPr lang="en-US" sz="2200" b="1" i="0" u="none" strike="noStrike" cap="none" dirty="0" err="1">
                <a:solidFill>
                  <a:srgbClr val="FFFFFF"/>
                </a:solidFill>
                <a:latin typeface="+mj-lt"/>
                <a:ea typeface="Raleway SemiBold"/>
                <a:cs typeface="Raleway SemiBold"/>
                <a:sym typeface="Raleway SemiBold"/>
              </a:rPr>
              <a:t>trabalhado</a:t>
            </a:r>
            <a:r>
              <a:rPr lang="en-US" sz="2200" b="1" i="0" u="none" strike="noStrike" cap="none" dirty="0">
                <a:solidFill>
                  <a:srgbClr val="FFFFFF"/>
                </a:solidFill>
                <a:latin typeface="+mj-lt"/>
                <a:ea typeface="Raleway SemiBold"/>
                <a:cs typeface="Raleway SemiBold"/>
                <a:sym typeface="Raleway SemiBold"/>
              </a:rPr>
              <a:t> de </a:t>
            </a:r>
            <a:r>
              <a:rPr lang="en-US" sz="2200" b="1" i="0" u="none" strike="noStrike" cap="none" dirty="0" err="1">
                <a:solidFill>
                  <a:srgbClr val="FFFFFF"/>
                </a:solidFill>
                <a:latin typeface="+mj-lt"/>
                <a:ea typeface="Raleway SemiBold"/>
                <a:cs typeface="Raleway SemiBold"/>
                <a:sym typeface="Raleway SemiBold"/>
              </a:rPr>
              <a:t>cada</a:t>
            </a:r>
            <a:r>
              <a:rPr lang="en-US" sz="2200" b="1" i="0" u="none" strike="noStrike" cap="none" dirty="0">
                <a:solidFill>
                  <a:srgbClr val="FFFFFF"/>
                </a:solidFill>
                <a:latin typeface="+mj-lt"/>
                <a:ea typeface="Raleway SemiBold"/>
                <a:cs typeface="Raleway SemiBold"/>
                <a:sym typeface="Raleway SemiBold"/>
              </a:rPr>
              <a:t> um. As </a:t>
            </a:r>
            <a:r>
              <a:rPr lang="en-US" sz="2200" b="1" i="0" u="none" strike="noStrike" cap="none" dirty="0" err="1">
                <a:solidFill>
                  <a:srgbClr val="FFFFFF"/>
                </a:solidFill>
                <a:latin typeface="+mj-lt"/>
                <a:ea typeface="Raleway SemiBold"/>
                <a:cs typeface="Raleway SemiBold"/>
                <a:sym typeface="Raleway SemiBold"/>
              </a:rPr>
              <a:t>fotos</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podem</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ser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substituidas</a:t>
            </a:r>
            <a:r>
              <a:rPr lang="en-US" sz="2200" b="1" i="0" u="none" strike="noStrike" cap="none" dirty="0">
                <a:solidFill>
                  <a:srgbClr val="FFFFFF"/>
                </a:solidFill>
                <a:latin typeface="+mj-lt"/>
                <a:ea typeface="Raleway SemiBold"/>
                <a:cs typeface="Raleway SemiBold"/>
                <a:sym typeface="Raleway SemiBold"/>
              </a:rPr>
              <a:t> de </a:t>
            </a:r>
            <a:r>
              <a:rPr lang="en-US" sz="2200" b="1" i="0" u="none" strike="noStrike" cap="none" dirty="0" err="1">
                <a:solidFill>
                  <a:srgbClr val="FFFFFF"/>
                </a:solidFill>
                <a:latin typeface="+mj-lt"/>
                <a:ea typeface="Raleway SemiBold"/>
                <a:cs typeface="Raleway SemiBold"/>
                <a:sym typeface="Raleway SemiBold"/>
              </a:rPr>
              <a:t>acordo</a:t>
            </a:r>
            <a:r>
              <a:rPr lang="en-US" sz="2200" b="1" i="0" u="none" strike="noStrike" cap="none" dirty="0">
                <a:solidFill>
                  <a:srgbClr val="FFFFFF"/>
                </a:solidFill>
                <a:latin typeface="+mj-lt"/>
                <a:ea typeface="Raleway SemiBold"/>
                <a:cs typeface="Raleway SemiBold"/>
                <a:sym typeface="Raleway SemiBold"/>
              </a:rPr>
              <a:t> com o </a:t>
            </a:r>
            <a:r>
              <a:rPr lang="en-US" sz="2200" b="1" i="0" u="none" strike="noStrike" cap="none" dirty="0" err="1">
                <a:solidFill>
                  <a:srgbClr val="FFFFFF"/>
                </a:solidFill>
                <a:latin typeface="+mj-lt"/>
                <a:ea typeface="Raleway SemiBold"/>
                <a:cs typeface="Raleway SemiBold"/>
                <a:sym typeface="Raleway SemiBold"/>
              </a:rPr>
              <a:t>trabalho</a:t>
            </a:r>
            <a:r>
              <a:rPr lang="en-US" sz="2200" b="1" i="0" u="none" strike="noStrike" cap="none" dirty="0">
                <a:solidFill>
                  <a:srgbClr val="FFFFFF"/>
                </a:solidFill>
                <a:latin typeface="+mj-lt"/>
                <a:ea typeface="Raleway SemiBold"/>
                <a:cs typeface="Raleway SemiBold"/>
                <a:sym typeface="Raleway SemiBold"/>
              </a:rPr>
              <a:t> de </a:t>
            </a:r>
            <a:r>
              <a:rPr lang="en-US" sz="2200" b="1" i="0" u="none" strike="noStrike" cap="none" dirty="0" err="1">
                <a:solidFill>
                  <a:srgbClr val="FFFFFF"/>
                </a:solidFill>
                <a:latin typeface="+mj-lt"/>
                <a:ea typeface="Raleway SemiBold"/>
                <a:cs typeface="Raleway SemiBold"/>
                <a:sym typeface="Raleway SemiBold"/>
              </a:rPr>
              <a:t>cada</a:t>
            </a:r>
            <a:r>
              <a:rPr lang="en-US" sz="2200" b="1" i="0" u="none" strike="noStrike" cap="none" dirty="0">
                <a:solidFill>
                  <a:srgbClr val="FFFFFF"/>
                </a:solidFill>
                <a:latin typeface="+mj-lt"/>
                <a:ea typeface="Raleway SemiBold"/>
                <a:cs typeface="Raleway SemiBold"/>
                <a:sym typeface="Raleway SemiBold"/>
              </a:rPr>
              <a:t> um. </a:t>
            </a:r>
            <a:r>
              <a:rPr lang="en-US" sz="2200" b="1" i="0" u="none" strike="noStrike" cap="none" dirty="0" err="1">
                <a:solidFill>
                  <a:srgbClr val="FFFFFF"/>
                </a:solidFill>
                <a:latin typeface="+mj-lt"/>
                <a:ea typeface="Raleway SemiBold"/>
                <a:cs typeface="Raleway SemiBold"/>
                <a:sym typeface="Raleway SemiBold"/>
              </a:rPr>
              <a:t>Pode</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editar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em</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Canva</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ou</a:t>
            </a:r>
            <a:r>
              <a:rPr lang="en-US" sz="2200" b="1" i="0" u="none" strike="noStrike" cap="none" dirty="0">
                <a:solidFill>
                  <a:srgbClr val="FFFFFF"/>
                </a:solidFill>
                <a:latin typeface="+mj-lt"/>
                <a:ea typeface="Raleway SemiBold"/>
                <a:cs typeface="Raleway SemiBold"/>
                <a:sym typeface="Raleway SemiBold"/>
              </a:rPr>
              <a:t> PowerPoint.</a:t>
            </a:r>
            <a:endParaRPr dirty="0">
              <a:latin typeface="+mj-lt"/>
            </a:endParaRPr>
          </a:p>
          <a:p>
            <a:pPr marL="0" marR="0" lvl="0" indent="0" algn="l" rtl="0">
              <a:lnSpc>
                <a:spcPct val="140000"/>
              </a:lnSpc>
              <a:spcBef>
                <a:spcPts val="0"/>
              </a:spcBef>
              <a:spcAft>
                <a:spcPts val="0"/>
              </a:spcAft>
              <a:buNone/>
            </a:pPr>
            <a:endParaRPr sz="2200" b="1" i="0" u="none" strike="noStrike" cap="none" dirty="0">
              <a:solidFill>
                <a:srgbClr val="FFFFFF"/>
              </a:solidFill>
              <a:latin typeface="+mj-lt"/>
              <a:ea typeface="Raleway SemiBold"/>
              <a:cs typeface="Raleway SemiBold"/>
              <a:sym typeface="Raleway SemiBold"/>
            </a:endParaRPr>
          </a:p>
          <a:p>
            <a:pPr marL="0" marR="0" lvl="0" indent="0" algn="l" rtl="0">
              <a:lnSpc>
                <a:spcPct val="140000"/>
              </a:lnSpc>
              <a:spcBef>
                <a:spcPts val="0"/>
              </a:spcBef>
              <a:spcAft>
                <a:spcPts val="0"/>
              </a:spcAft>
              <a:buNone/>
            </a:pPr>
            <a:r>
              <a:rPr lang="en-US" sz="2200" b="1" i="0" u="none" strike="noStrike" cap="none" dirty="0" err="1">
                <a:solidFill>
                  <a:srgbClr val="FFFFFF"/>
                </a:solidFill>
                <a:latin typeface="+mj-lt"/>
                <a:ea typeface="Raleway SemiBold"/>
                <a:cs typeface="Raleway SemiBold"/>
                <a:sym typeface="Raleway SemiBold"/>
              </a:rPr>
              <a:t>LUtilizar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esse</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modelo</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Pode</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acrescentar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ou</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excluir</a:t>
            </a:r>
            <a:r>
              <a:rPr lang="en-US" sz="2200" b="1" i="0" u="none" strike="noStrike" cap="none" dirty="0">
                <a:solidFill>
                  <a:srgbClr val="FFFFFF"/>
                </a:solidFill>
                <a:latin typeface="+mj-lt"/>
                <a:ea typeface="Raleway SemiBold"/>
                <a:cs typeface="Raleway SemiBold"/>
                <a:sym typeface="Raleway SemiBold"/>
              </a:rPr>
              <a:t> slide de </a:t>
            </a:r>
            <a:r>
              <a:rPr lang="en-US" sz="2200" b="1" i="0" u="none" strike="noStrike" cap="none" dirty="0" err="1">
                <a:solidFill>
                  <a:srgbClr val="FFFFFF"/>
                </a:solidFill>
                <a:latin typeface="+mj-lt"/>
                <a:ea typeface="Raleway SemiBold"/>
                <a:cs typeface="Raleway SemiBold"/>
                <a:sym typeface="Raleway SemiBold"/>
              </a:rPr>
              <a:t>acordo</a:t>
            </a:r>
            <a:r>
              <a:rPr lang="en-US" sz="2200" b="1" i="0" u="none" strike="noStrike" cap="none" dirty="0">
                <a:solidFill>
                  <a:srgbClr val="FFFFFF"/>
                </a:solidFill>
                <a:latin typeface="+mj-lt"/>
                <a:ea typeface="Raleway SemiBold"/>
                <a:cs typeface="Raleway SemiBold"/>
                <a:sym typeface="Raleway SemiBold"/>
              </a:rPr>
              <a:t> com o </a:t>
            </a:r>
            <a:r>
              <a:rPr lang="en-US" sz="2200" b="1" i="0" u="none" strike="noStrike" cap="none" dirty="0" err="1">
                <a:solidFill>
                  <a:srgbClr val="FFFFFF"/>
                </a:solidFill>
                <a:latin typeface="+mj-lt"/>
                <a:ea typeface="Raleway SemiBold"/>
                <a:cs typeface="Raleway SemiBold"/>
                <a:sym typeface="Raleway SemiBold"/>
              </a:rPr>
              <a:t>trabalhado</a:t>
            </a:r>
            <a:r>
              <a:rPr lang="en-US" sz="2200" b="1" i="0" u="none" strike="noStrike" cap="none" dirty="0">
                <a:solidFill>
                  <a:srgbClr val="FFFFFF"/>
                </a:solidFill>
                <a:latin typeface="+mj-lt"/>
                <a:ea typeface="Raleway SemiBold"/>
                <a:cs typeface="Raleway SemiBold"/>
                <a:sym typeface="Raleway SemiBold"/>
              </a:rPr>
              <a:t> de </a:t>
            </a:r>
            <a:r>
              <a:rPr lang="en-US" sz="2200" b="1" i="0" u="none" strike="noStrike" cap="none" dirty="0" err="1">
                <a:solidFill>
                  <a:srgbClr val="FFFFFF"/>
                </a:solidFill>
                <a:latin typeface="+mj-lt"/>
                <a:ea typeface="Raleway SemiBold"/>
                <a:cs typeface="Raleway SemiBold"/>
                <a:sym typeface="Raleway SemiBold"/>
              </a:rPr>
              <a:t>cada</a:t>
            </a:r>
            <a:r>
              <a:rPr lang="en-US" sz="2200" b="1" i="0" u="none" strike="noStrike" cap="none" dirty="0">
                <a:solidFill>
                  <a:srgbClr val="FFFFFF"/>
                </a:solidFill>
                <a:latin typeface="+mj-lt"/>
                <a:ea typeface="Raleway SemiBold"/>
                <a:cs typeface="Raleway SemiBold"/>
                <a:sym typeface="Raleway SemiBold"/>
              </a:rPr>
              <a:t> um. As </a:t>
            </a:r>
            <a:r>
              <a:rPr lang="en-US" sz="2200" b="1" i="0" u="none" strike="noStrike" cap="none" dirty="0" err="1">
                <a:solidFill>
                  <a:srgbClr val="FFFFFF"/>
                </a:solidFill>
                <a:latin typeface="+mj-lt"/>
                <a:ea typeface="Raleway SemiBold"/>
                <a:cs typeface="Raleway SemiBold"/>
                <a:sym typeface="Raleway SemiBold"/>
              </a:rPr>
              <a:t>fotos</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podem</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ser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substituidas</a:t>
            </a:r>
            <a:r>
              <a:rPr lang="en-US" sz="2200" b="1" i="0" u="none" strike="noStrike" cap="none" dirty="0">
                <a:solidFill>
                  <a:srgbClr val="FFFFFF"/>
                </a:solidFill>
                <a:latin typeface="+mj-lt"/>
                <a:ea typeface="Raleway SemiBold"/>
                <a:cs typeface="Raleway SemiBold"/>
                <a:sym typeface="Raleway SemiBold"/>
              </a:rPr>
              <a:t> de </a:t>
            </a:r>
            <a:r>
              <a:rPr lang="en-US" sz="2200" b="1" i="0" u="none" strike="noStrike" cap="none" dirty="0" err="1">
                <a:solidFill>
                  <a:srgbClr val="FFFFFF"/>
                </a:solidFill>
                <a:latin typeface="+mj-lt"/>
                <a:ea typeface="Raleway SemiBold"/>
                <a:cs typeface="Raleway SemiBold"/>
                <a:sym typeface="Raleway SemiBold"/>
              </a:rPr>
              <a:t>acordo</a:t>
            </a:r>
            <a:r>
              <a:rPr lang="en-US" sz="2200" b="1" i="0" u="none" strike="noStrike" cap="none" dirty="0">
                <a:solidFill>
                  <a:srgbClr val="FFFFFF"/>
                </a:solidFill>
                <a:latin typeface="+mj-lt"/>
                <a:ea typeface="Raleway SemiBold"/>
                <a:cs typeface="Raleway SemiBold"/>
                <a:sym typeface="Raleway SemiBold"/>
              </a:rPr>
              <a:t> com o </a:t>
            </a:r>
            <a:r>
              <a:rPr lang="en-US" sz="2200" b="1" i="0" u="none" strike="noStrike" cap="none" dirty="0" err="1">
                <a:solidFill>
                  <a:srgbClr val="FFFFFF"/>
                </a:solidFill>
                <a:latin typeface="+mj-lt"/>
                <a:ea typeface="Raleway SemiBold"/>
                <a:cs typeface="Raleway SemiBold"/>
                <a:sym typeface="Raleway SemiBold"/>
              </a:rPr>
              <a:t>trabalho</a:t>
            </a:r>
            <a:r>
              <a:rPr lang="en-US" sz="2200" b="1" i="0" u="none" strike="noStrike" cap="none" dirty="0">
                <a:solidFill>
                  <a:srgbClr val="FFFFFF"/>
                </a:solidFill>
                <a:latin typeface="+mj-lt"/>
                <a:ea typeface="Raleway SemiBold"/>
                <a:cs typeface="Raleway SemiBold"/>
                <a:sym typeface="Raleway SemiBold"/>
              </a:rPr>
              <a:t> de </a:t>
            </a:r>
            <a:r>
              <a:rPr lang="en-US" sz="2200" b="1" i="0" u="none" strike="noStrike" cap="none" dirty="0" err="1">
                <a:solidFill>
                  <a:srgbClr val="FFFFFF"/>
                </a:solidFill>
                <a:latin typeface="+mj-lt"/>
                <a:ea typeface="Raleway SemiBold"/>
                <a:cs typeface="Raleway SemiBold"/>
                <a:sym typeface="Raleway SemiBold"/>
              </a:rPr>
              <a:t>cada</a:t>
            </a:r>
            <a:r>
              <a:rPr lang="en-US" sz="2200" b="1" i="0" u="none" strike="noStrike" cap="none" dirty="0">
                <a:solidFill>
                  <a:srgbClr val="FFFFFF"/>
                </a:solidFill>
                <a:latin typeface="+mj-lt"/>
                <a:ea typeface="Raleway SemiBold"/>
                <a:cs typeface="Raleway SemiBold"/>
                <a:sym typeface="Raleway SemiBold"/>
              </a:rPr>
              <a:t> um. </a:t>
            </a:r>
            <a:r>
              <a:rPr lang="en-US" sz="2200" b="1" i="0" u="none" strike="noStrike" cap="none" dirty="0" err="1">
                <a:solidFill>
                  <a:srgbClr val="FFFFFF"/>
                </a:solidFill>
                <a:latin typeface="+mj-lt"/>
                <a:ea typeface="Raleway SemiBold"/>
                <a:cs typeface="Raleway SemiBold"/>
                <a:sym typeface="Raleway SemiBold"/>
              </a:rPr>
              <a:t>Pode</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editar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em</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Canva</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ou</a:t>
            </a:r>
            <a:r>
              <a:rPr lang="en-US" sz="2200" b="1" i="0" u="none" strike="noStrike" cap="none" dirty="0">
                <a:solidFill>
                  <a:srgbClr val="FFFFFF"/>
                </a:solidFill>
                <a:latin typeface="+mj-lt"/>
                <a:ea typeface="Raleway SemiBold"/>
                <a:cs typeface="Raleway SemiBold"/>
                <a:sym typeface="Raleway SemiBold"/>
              </a:rPr>
              <a:t> PowerPoint.</a:t>
            </a:r>
            <a:endParaRPr dirty="0">
              <a:latin typeface="+mj-lt"/>
            </a:endParaRPr>
          </a:p>
          <a:p>
            <a:pPr marL="0" marR="0" lvl="0" indent="0" algn="l" rtl="0">
              <a:lnSpc>
                <a:spcPct val="140000"/>
              </a:lnSpc>
              <a:spcBef>
                <a:spcPts val="0"/>
              </a:spcBef>
              <a:spcAft>
                <a:spcPts val="0"/>
              </a:spcAft>
              <a:buNone/>
            </a:pPr>
            <a:endParaRPr sz="2200" b="1" i="0" u="none" strike="noStrike" cap="none" dirty="0">
              <a:solidFill>
                <a:srgbClr val="FFFFFF"/>
              </a:solidFill>
              <a:latin typeface="+mj-lt"/>
              <a:ea typeface="Raleway SemiBold"/>
              <a:cs typeface="Raleway SemiBold"/>
              <a:sym typeface="Raleway SemiBold"/>
            </a:endParaRPr>
          </a:p>
        </p:txBody>
      </p:sp>
      <p:sp>
        <p:nvSpPr>
          <p:cNvPr id="115" name="Google Shape;115;p3"/>
          <p:cNvSpPr txBox="1"/>
          <p:nvPr/>
        </p:nvSpPr>
        <p:spPr>
          <a:xfrm>
            <a:off x="9314446" y="6027159"/>
            <a:ext cx="7944854" cy="4739759"/>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200" b="1" i="0" u="none" strike="noStrike" cap="none" dirty="0" err="1">
                <a:solidFill>
                  <a:srgbClr val="FFFFFF"/>
                </a:solidFill>
                <a:latin typeface="+mj-lt"/>
                <a:ea typeface="Raleway SemiBold"/>
                <a:cs typeface="Raleway SemiBold"/>
                <a:sym typeface="Raleway SemiBold"/>
              </a:rPr>
              <a:t>Utilizar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esse</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modelo</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Pode</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acrescentar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ou</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excluir</a:t>
            </a:r>
            <a:r>
              <a:rPr lang="en-US" sz="2200" b="1" i="0" u="none" strike="noStrike" cap="none" dirty="0">
                <a:solidFill>
                  <a:srgbClr val="FFFFFF"/>
                </a:solidFill>
                <a:latin typeface="+mj-lt"/>
                <a:ea typeface="Raleway SemiBold"/>
                <a:cs typeface="Raleway SemiBold"/>
                <a:sym typeface="Raleway SemiBold"/>
              </a:rPr>
              <a:t> slide de </a:t>
            </a:r>
            <a:r>
              <a:rPr lang="en-US" sz="2200" b="1" i="0" u="none" strike="noStrike" cap="none" dirty="0" err="1">
                <a:solidFill>
                  <a:srgbClr val="FFFFFF"/>
                </a:solidFill>
                <a:latin typeface="+mj-lt"/>
                <a:ea typeface="Raleway SemiBold"/>
                <a:cs typeface="Raleway SemiBold"/>
                <a:sym typeface="Raleway SemiBold"/>
              </a:rPr>
              <a:t>acordo</a:t>
            </a:r>
            <a:r>
              <a:rPr lang="en-US" sz="2200" b="1" i="0" u="none" strike="noStrike" cap="none" dirty="0">
                <a:solidFill>
                  <a:srgbClr val="FFFFFF"/>
                </a:solidFill>
                <a:latin typeface="+mj-lt"/>
                <a:ea typeface="Raleway SemiBold"/>
                <a:cs typeface="Raleway SemiBold"/>
                <a:sym typeface="Raleway SemiBold"/>
              </a:rPr>
              <a:t> com o </a:t>
            </a:r>
            <a:r>
              <a:rPr lang="en-US" sz="2200" b="1" i="0" u="none" strike="noStrike" cap="none" dirty="0" err="1">
                <a:solidFill>
                  <a:srgbClr val="FFFFFF"/>
                </a:solidFill>
                <a:latin typeface="+mj-lt"/>
                <a:ea typeface="Raleway SemiBold"/>
                <a:cs typeface="Raleway SemiBold"/>
                <a:sym typeface="Raleway SemiBold"/>
              </a:rPr>
              <a:t>trabalhado</a:t>
            </a:r>
            <a:r>
              <a:rPr lang="en-US" sz="2200" b="1" i="0" u="none" strike="noStrike" cap="none" dirty="0">
                <a:solidFill>
                  <a:srgbClr val="FFFFFF"/>
                </a:solidFill>
                <a:latin typeface="+mj-lt"/>
                <a:ea typeface="Raleway SemiBold"/>
                <a:cs typeface="Raleway SemiBold"/>
                <a:sym typeface="Raleway SemiBold"/>
              </a:rPr>
              <a:t> de </a:t>
            </a:r>
            <a:r>
              <a:rPr lang="en-US" sz="2200" b="1" i="0" u="none" strike="noStrike" cap="none" dirty="0" err="1">
                <a:solidFill>
                  <a:srgbClr val="FFFFFF"/>
                </a:solidFill>
                <a:latin typeface="+mj-lt"/>
                <a:ea typeface="Raleway SemiBold"/>
                <a:cs typeface="Raleway SemiBold"/>
                <a:sym typeface="Raleway SemiBold"/>
              </a:rPr>
              <a:t>cada</a:t>
            </a:r>
            <a:r>
              <a:rPr lang="en-US" sz="2200" b="1" i="0" u="none" strike="noStrike" cap="none" dirty="0">
                <a:solidFill>
                  <a:srgbClr val="FFFFFF"/>
                </a:solidFill>
                <a:latin typeface="+mj-lt"/>
                <a:ea typeface="Raleway SemiBold"/>
                <a:cs typeface="Raleway SemiBold"/>
                <a:sym typeface="Raleway SemiBold"/>
              </a:rPr>
              <a:t> um. As </a:t>
            </a:r>
            <a:r>
              <a:rPr lang="en-US" sz="2200" b="1" i="0" u="none" strike="noStrike" cap="none" dirty="0" err="1">
                <a:solidFill>
                  <a:srgbClr val="FFFFFF"/>
                </a:solidFill>
                <a:latin typeface="+mj-lt"/>
                <a:ea typeface="Raleway SemiBold"/>
                <a:cs typeface="Raleway SemiBold"/>
                <a:sym typeface="Raleway SemiBold"/>
              </a:rPr>
              <a:t>fotos</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podem</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ser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substituidas</a:t>
            </a:r>
            <a:r>
              <a:rPr lang="en-US" sz="2200" b="1" i="0" u="none" strike="noStrike" cap="none" dirty="0">
                <a:solidFill>
                  <a:srgbClr val="FFFFFF"/>
                </a:solidFill>
                <a:latin typeface="+mj-lt"/>
                <a:ea typeface="Raleway SemiBold"/>
                <a:cs typeface="Raleway SemiBold"/>
                <a:sym typeface="Raleway SemiBold"/>
              </a:rPr>
              <a:t> de </a:t>
            </a:r>
            <a:r>
              <a:rPr lang="en-US" sz="2200" b="1" i="0" u="none" strike="noStrike" cap="none" dirty="0" err="1">
                <a:solidFill>
                  <a:srgbClr val="FFFFFF"/>
                </a:solidFill>
                <a:latin typeface="+mj-lt"/>
                <a:ea typeface="Raleway SemiBold"/>
                <a:cs typeface="Raleway SemiBold"/>
                <a:sym typeface="Raleway SemiBold"/>
              </a:rPr>
              <a:t>acordo</a:t>
            </a:r>
            <a:r>
              <a:rPr lang="en-US" sz="2200" b="1" i="0" u="none" strike="noStrike" cap="none" dirty="0">
                <a:solidFill>
                  <a:srgbClr val="FFFFFF"/>
                </a:solidFill>
                <a:latin typeface="+mj-lt"/>
                <a:ea typeface="Raleway SemiBold"/>
                <a:cs typeface="Raleway SemiBold"/>
                <a:sym typeface="Raleway SemiBold"/>
              </a:rPr>
              <a:t> com o </a:t>
            </a:r>
            <a:r>
              <a:rPr lang="en-US" sz="2200" b="1" i="0" u="none" strike="noStrike" cap="none" dirty="0" err="1">
                <a:solidFill>
                  <a:srgbClr val="FFFFFF"/>
                </a:solidFill>
                <a:latin typeface="+mj-lt"/>
                <a:ea typeface="Raleway SemiBold"/>
                <a:cs typeface="Raleway SemiBold"/>
                <a:sym typeface="Raleway SemiBold"/>
              </a:rPr>
              <a:t>trabalho</a:t>
            </a:r>
            <a:r>
              <a:rPr lang="en-US" sz="2200" b="1" i="0" u="none" strike="noStrike" cap="none" dirty="0">
                <a:solidFill>
                  <a:srgbClr val="FFFFFF"/>
                </a:solidFill>
                <a:latin typeface="+mj-lt"/>
                <a:ea typeface="Raleway SemiBold"/>
                <a:cs typeface="Raleway SemiBold"/>
                <a:sym typeface="Raleway SemiBold"/>
              </a:rPr>
              <a:t> de </a:t>
            </a:r>
            <a:r>
              <a:rPr lang="en-US" sz="2200" b="1" i="0" u="none" strike="noStrike" cap="none" dirty="0" err="1">
                <a:solidFill>
                  <a:srgbClr val="FFFFFF"/>
                </a:solidFill>
                <a:latin typeface="+mj-lt"/>
                <a:ea typeface="Raleway SemiBold"/>
                <a:cs typeface="Raleway SemiBold"/>
                <a:sym typeface="Raleway SemiBold"/>
              </a:rPr>
              <a:t>cada</a:t>
            </a:r>
            <a:r>
              <a:rPr lang="en-US" sz="2200" b="1" i="0" u="none" strike="noStrike" cap="none" dirty="0">
                <a:solidFill>
                  <a:srgbClr val="FFFFFF"/>
                </a:solidFill>
                <a:latin typeface="+mj-lt"/>
                <a:ea typeface="Raleway SemiBold"/>
                <a:cs typeface="Raleway SemiBold"/>
                <a:sym typeface="Raleway SemiBold"/>
              </a:rPr>
              <a:t> um. </a:t>
            </a:r>
            <a:r>
              <a:rPr lang="en-US" sz="2200" b="1" i="0" u="none" strike="noStrike" cap="none" dirty="0" err="1">
                <a:solidFill>
                  <a:srgbClr val="FFFFFF"/>
                </a:solidFill>
                <a:latin typeface="+mj-lt"/>
                <a:ea typeface="Raleway SemiBold"/>
                <a:cs typeface="Raleway SemiBold"/>
                <a:sym typeface="Raleway SemiBold"/>
              </a:rPr>
              <a:t>Pode</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editar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em</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Canva</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ou</a:t>
            </a:r>
            <a:r>
              <a:rPr lang="en-US" sz="2200" b="1" i="0" u="none" strike="noStrike" cap="none" dirty="0">
                <a:solidFill>
                  <a:srgbClr val="FFFFFF"/>
                </a:solidFill>
                <a:latin typeface="+mj-lt"/>
                <a:ea typeface="Raleway SemiBold"/>
                <a:cs typeface="Raleway SemiBold"/>
                <a:sym typeface="Raleway SemiBold"/>
              </a:rPr>
              <a:t> PowerPoint.</a:t>
            </a:r>
            <a:endParaRPr dirty="0">
              <a:latin typeface="+mj-lt"/>
            </a:endParaRPr>
          </a:p>
          <a:p>
            <a:pPr marL="0" marR="0" lvl="0" indent="0" algn="l" rtl="0">
              <a:lnSpc>
                <a:spcPct val="140000"/>
              </a:lnSpc>
              <a:spcBef>
                <a:spcPts val="0"/>
              </a:spcBef>
              <a:spcAft>
                <a:spcPts val="0"/>
              </a:spcAft>
              <a:buNone/>
            </a:pPr>
            <a:endParaRPr sz="2200" b="1" i="0" u="none" strike="noStrike" cap="none" dirty="0">
              <a:solidFill>
                <a:srgbClr val="FFFFFF"/>
              </a:solidFill>
              <a:latin typeface="+mj-lt"/>
              <a:ea typeface="Raleway SemiBold"/>
              <a:cs typeface="Raleway SemiBold"/>
              <a:sym typeface="Raleway SemiBold"/>
            </a:endParaRPr>
          </a:p>
          <a:p>
            <a:pPr marL="0" marR="0" lvl="0" indent="0" algn="l" rtl="0">
              <a:lnSpc>
                <a:spcPct val="140000"/>
              </a:lnSpc>
              <a:spcBef>
                <a:spcPts val="0"/>
              </a:spcBef>
              <a:spcAft>
                <a:spcPts val="0"/>
              </a:spcAft>
              <a:buNone/>
            </a:pPr>
            <a:r>
              <a:rPr lang="en-US" sz="2200" b="1" i="0" u="none" strike="noStrike" cap="none" dirty="0" err="1">
                <a:solidFill>
                  <a:srgbClr val="FFFFFF"/>
                </a:solidFill>
                <a:latin typeface="+mj-lt"/>
                <a:ea typeface="Raleway SemiBold"/>
                <a:cs typeface="Raleway SemiBold"/>
                <a:sym typeface="Raleway SemiBold"/>
              </a:rPr>
              <a:t>Utilizar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esse</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modelo</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Pode</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acrescentar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ou</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excluir</a:t>
            </a:r>
            <a:r>
              <a:rPr lang="en-US" sz="2200" b="1" i="0" u="none" strike="noStrike" cap="none" dirty="0">
                <a:solidFill>
                  <a:srgbClr val="FFFFFF"/>
                </a:solidFill>
                <a:latin typeface="+mj-lt"/>
                <a:ea typeface="Raleway SemiBold"/>
                <a:cs typeface="Raleway SemiBold"/>
                <a:sym typeface="Raleway SemiBold"/>
              </a:rPr>
              <a:t> slide de </a:t>
            </a:r>
            <a:r>
              <a:rPr lang="en-US" sz="2200" b="1" i="0" u="none" strike="noStrike" cap="none" dirty="0" err="1">
                <a:solidFill>
                  <a:srgbClr val="FFFFFF"/>
                </a:solidFill>
                <a:latin typeface="+mj-lt"/>
                <a:ea typeface="Raleway SemiBold"/>
                <a:cs typeface="Raleway SemiBold"/>
                <a:sym typeface="Raleway SemiBold"/>
              </a:rPr>
              <a:t>acordo</a:t>
            </a:r>
            <a:r>
              <a:rPr lang="en-US" sz="2200" b="1" i="0" u="none" strike="noStrike" cap="none" dirty="0">
                <a:solidFill>
                  <a:srgbClr val="FFFFFF"/>
                </a:solidFill>
                <a:latin typeface="+mj-lt"/>
                <a:ea typeface="Raleway SemiBold"/>
                <a:cs typeface="Raleway SemiBold"/>
                <a:sym typeface="Raleway SemiBold"/>
              </a:rPr>
              <a:t> com o </a:t>
            </a:r>
            <a:r>
              <a:rPr lang="en-US" sz="2200" b="1" i="0" u="none" strike="noStrike" cap="none" dirty="0" err="1">
                <a:solidFill>
                  <a:srgbClr val="FFFFFF"/>
                </a:solidFill>
                <a:latin typeface="+mj-lt"/>
                <a:ea typeface="Raleway SemiBold"/>
                <a:cs typeface="Raleway SemiBold"/>
                <a:sym typeface="Raleway SemiBold"/>
              </a:rPr>
              <a:t>trabalhado</a:t>
            </a:r>
            <a:r>
              <a:rPr lang="en-US" sz="2200" b="1" i="0" u="none" strike="noStrike" cap="none" dirty="0">
                <a:solidFill>
                  <a:srgbClr val="FFFFFF"/>
                </a:solidFill>
                <a:latin typeface="+mj-lt"/>
                <a:ea typeface="Raleway SemiBold"/>
                <a:cs typeface="Raleway SemiBold"/>
                <a:sym typeface="Raleway SemiBold"/>
              </a:rPr>
              <a:t> de </a:t>
            </a:r>
            <a:r>
              <a:rPr lang="en-US" sz="2200" b="1" i="0" u="none" strike="noStrike" cap="none" dirty="0" err="1">
                <a:solidFill>
                  <a:srgbClr val="FFFFFF"/>
                </a:solidFill>
                <a:latin typeface="+mj-lt"/>
                <a:ea typeface="Raleway SemiBold"/>
                <a:cs typeface="Raleway SemiBold"/>
                <a:sym typeface="Raleway SemiBold"/>
              </a:rPr>
              <a:t>cada</a:t>
            </a:r>
            <a:r>
              <a:rPr lang="en-US" sz="2200" b="1" i="0" u="none" strike="noStrike" cap="none" dirty="0">
                <a:solidFill>
                  <a:srgbClr val="FFFFFF"/>
                </a:solidFill>
                <a:latin typeface="+mj-lt"/>
                <a:ea typeface="Raleway SemiBold"/>
                <a:cs typeface="Raleway SemiBold"/>
                <a:sym typeface="Raleway SemiBold"/>
              </a:rPr>
              <a:t> um. As </a:t>
            </a:r>
            <a:r>
              <a:rPr lang="en-US" sz="2200" b="1" i="0" u="none" strike="noStrike" cap="none" dirty="0" err="1">
                <a:solidFill>
                  <a:srgbClr val="FFFFFF"/>
                </a:solidFill>
                <a:latin typeface="+mj-lt"/>
                <a:ea typeface="Raleway SemiBold"/>
                <a:cs typeface="Raleway SemiBold"/>
                <a:sym typeface="Raleway SemiBold"/>
              </a:rPr>
              <a:t>fotos</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podem</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ser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substituidas</a:t>
            </a:r>
            <a:r>
              <a:rPr lang="en-US" sz="2200" b="1" i="0" u="none" strike="noStrike" cap="none" dirty="0">
                <a:solidFill>
                  <a:srgbClr val="FFFFFF"/>
                </a:solidFill>
                <a:latin typeface="+mj-lt"/>
                <a:ea typeface="Raleway SemiBold"/>
                <a:cs typeface="Raleway SemiBold"/>
                <a:sym typeface="Raleway SemiBold"/>
              </a:rPr>
              <a:t> de </a:t>
            </a:r>
            <a:r>
              <a:rPr lang="en-US" sz="2200" b="1" i="0" u="none" strike="noStrike" cap="none" dirty="0" err="1">
                <a:solidFill>
                  <a:srgbClr val="FFFFFF"/>
                </a:solidFill>
                <a:latin typeface="+mj-lt"/>
                <a:ea typeface="Raleway SemiBold"/>
                <a:cs typeface="Raleway SemiBold"/>
                <a:sym typeface="Raleway SemiBold"/>
              </a:rPr>
              <a:t>acordo</a:t>
            </a:r>
            <a:r>
              <a:rPr lang="en-US" sz="2200" b="1" i="0" u="none" strike="noStrike" cap="none" dirty="0">
                <a:solidFill>
                  <a:srgbClr val="FFFFFF"/>
                </a:solidFill>
                <a:latin typeface="+mj-lt"/>
                <a:ea typeface="Raleway SemiBold"/>
                <a:cs typeface="Raleway SemiBold"/>
                <a:sym typeface="Raleway SemiBold"/>
              </a:rPr>
              <a:t> com o </a:t>
            </a:r>
            <a:r>
              <a:rPr lang="en-US" sz="2200" b="1" i="0" u="none" strike="noStrike" cap="none" dirty="0" err="1">
                <a:solidFill>
                  <a:srgbClr val="FFFFFF"/>
                </a:solidFill>
                <a:latin typeface="+mj-lt"/>
                <a:ea typeface="Raleway SemiBold"/>
                <a:cs typeface="Raleway SemiBold"/>
                <a:sym typeface="Raleway SemiBold"/>
              </a:rPr>
              <a:t>trabalho</a:t>
            </a:r>
            <a:r>
              <a:rPr lang="en-US" sz="2200" b="1" i="0" u="none" strike="noStrike" cap="none" dirty="0">
                <a:solidFill>
                  <a:srgbClr val="FFFFFF"/>
                </a:solidFill>
                <a:latin typeface="+mj-lt"/>
                <a:ea typeface="Raleway SemiBold"/>
                <a:cs typeface="Raleway SemiBold"/>
                <a:sym typeface="Raleway SemiBold"/>
              </a:rPr>
              <a:t> de </a:t>
            </a:r>
            <a:r>
              <a:rPr lang="en-US" sz="2200" b="1" i="0" u="none" strike="noStrike" cap="none" dirty="0" err="1">
                <a:solidFill>
                  <a:srgbClr val="FFFFFF"/>
                </a:solidFill>
                <a:latin typeface="+mj-lt"/>
                <a:ea typeface="Raleway SemiBold"/>
                <a:cs typeface="Raleway SemiBold"/>
                <a:sym typeface="Raleway SemiBold"/>
              </a:rPr>
              <a:t>cada</a:t>
            </a:r>
            <a:r>
              <a:rPr lang="en-US" sz="2200" b="1" i="0" u="none" strike="noStrike" cap="none" dirty="0">
                <a:solidFill>
                  <a:srgbClr val="FFFFFF"/>
                </a:solidFill>
                <a:latin typeface="+mj-lt"/>
                <a:ea typeface="Raleway SemiBold"/>
                <a:cs typeface="Raleway SemiBold"/>
                <a:sym typeface="Raleway SemiBold"/>
              </a:rPr>
              <a:t> um. </a:t>
            </a:r>
            <a:r>
              <a:rPr lang="en-US" sz="2200" b="1" i="0" u="none" strike="noStrike" cap="none" dirty="0" err="1">
                <a:solidFill>
                  <a:srgbClr val="FFFFFF"/>
                </a:solidFill>
                <a:latin typeface="+mj-lt"/>
                <a:ea typeface="Raleway SemiBold"/>
                <a:cs typeface="Raleway SemiBold"/>
                <a:sym typeface="Raleway SemiBold"/>
              </a:rPr>
              <a:t>Pode</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editar</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em</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Canva</a:t>
            </a:r>
            <a:r>
              <a:rPr lang="en-US" sz="2200" b="1" i="0" u="none" strike="noStrike" cap="none" dirty="0">
                <a:solidFill>
                  <a:srgbClr val="FFFFFF"/>
                </a:solidFill>
                <a:latin typeface="+mj-lt"/>
                <a:ea typeface="Raleway SemiBold"/>
                <a:cs typeface="Raleway SemiBold"/>
                <a:sym typeface="Raleway SemiBold"/>
              </a:rPr>
              <a:t> </a:t>
            </a:r>
            <a:r>
              <a:rPr lang="en-US" sz="2200" b="1" i="0" u="none" strike="noStrike" cap="none" dirty="0" err="1">
                <a:solidFill>
                  <a:srgbClr val="FFFFFF"/>
                </a:solidFill>
                <a:latin typeface="+mj-lt"/>
                <a:ea typeface="Raleway SemiBold"/>
                <a:cs typeface="Raleway SemiBold"/>
                <a:sym typeface="Raleway SemiBold"/>
              </a:rPr>
              <a:t>ou</a:t>
            </a:r>
            <a:r>
              <a:rPr lang="en-US" sz="2200" b="1" i="0" u="none" strike="noStrike" cap="none" dirty="0">
                <a:solidFill>
                  <a:srgbClr val="FFFFFF"/>
                </a:solidFill>
                <a:latin typeface="+mj-lt"/>
                <a:ea typeface="Raleway SemiBold"/>
                <a:cs typeface="Raleway SemiBold"/>
                <a:sym typeface="Raleway SemiBold"/>
              </a:rPr>
              <a:t> PowerPoint.</a:t>
            </a:r>
            <a:endParaRPr dirty="0">
              <a:latin typeface="+mj-lt"/>
            </a:endParaRPr>
          </a:p>
          <a:p>
            <a:pPr marL="0" marR="0" lvl="0" indent="0" algn="l" rtl="0">
              <a:lnSpc>
                <a:spcPct val="140000"/>
              </a:lnSpc>
              <a:spcBef>
                <a:spcPts val="0"/>
              </a:spcBef>
              <a:spcAft>
                <a:spcPts val="0"/>
              </a:spcAft>
              <a:buNone/>
            </a:pPr>
            <a:endParaRPr sz="2200" b="1" i="0" u="none" strike="noStrike" cap="none" dirty="0">
              <a:solidFill>
                <a:srgbClr val="FFFFFF"/>
              </a:solidFill>
              <a:latin typeface="+mj-lt"/>
              <a:ea typeface="Raleway SemiBold"/>
              <a:cs typeface="Raleway SemiBold"/>
              <a:sym typeface="Raleway SemiBold"/>
            </a:endParaRPr>
          </a:p>
        </p:txBody>
      </p:sp>
      <p:sp>
        <p:nvSpPr>
          <p:cNvPr id="116" name="Google Shape;116;p3"/>
          <p:cNvSpPr txBox="1"/>
          <p:nvPr/>
        </p:nvSpPr>
        <p:spPr>
          <a:xfrm>
            <a:off x="502075" y="2456381"/>
            <a:ext cx="17259300" cy="1628400"/>
          </a:xfrm>
          <a:prstGeom prst="rect">
            <a:avLst/>
          </a:prstGeom>
          <a:noFill/>
          <a:ln>
            <a:noFill/>
          </a:ln>
        </p:spPr>
        <p:txBody>
          <a:bodyPr spcFirstLastPara="1" wrap="square" lIns="0" tIns="0" rIns="0" bIns="0" anchor="t" anchorCtr="0">
            <a:spAutoFit/>
          </a:bodyPr>
          <a:lstStyle/>
          <a:p>
            <a:pPr marL="0" marR="0" lvl="0" indent="0" algn="l" rtl="0">
              <a:lnSpc>
                <a:spcPct val="91999"/>
              </a:lnSpc>
              <a:spcBef>
                <a:spcPts val="0"/>
              </a:spcBef>
              <a:spcAft>
                <a:spcPts val="0"/>
              </a:spcAft>
              <a:buNone/>
            </a:pPr>
            <a:r>
              <a:rPr lang="en-US" sz="11499" b="1" i="0" u="none" strike="noStrike" cap="none" dirty="0" err="1">
                <a:solidFill>
                  <a:schemeClr val="tx1"/>
                </a:solidFill>
                <a:latin typeface="Raleway"/>
                <a:ea typeface="Raleway"/>
                <a:cs typeface="Raleway"/>
                <a:sym typeface="Raleway"/>
              </a:rPr>
              <a:t>Introdução</a:t>
            </a:r>
            <a:r>
              <a:rPr lang="en-US" sz="11499" b="1" i="0" u="none" strike="noStrike" cap="none" dirty="0">
                <a:solidFill>
                  <a:schemeClr val="tx1"/>
                </a:solidFill>
                <a:latin typeface="Raleway"/>
                <a:ea typeface="Raleway"/>
                <a:cs typeface="Raleway"/>
                <a:sym typeface="Raleway"/>
              </a:rPr>
              <a:t>/</a:t>
            </a:r>
            <a:r>
              <a:rPr lang="en-US" sz="11499" b="1" i="0" u="none" strike="noStrike" cap="none" dirty="0" err="1">
                <a:solidFill>
                  <a:schemeClr val="tx1"/>
                </a:solidFill>
                <a:latin typeface="Raleway"/>
                <a:ea typeface="Raleway"/>
                <a:cs typeface="Raleway"/>
                <a:sym typeface="Raleway"/>
              </a:rPr>
              <a:t>Justificativa</a:t>
            </a:r>
            <a:endParaRPr dirty="0">
              <a:solidFill>
                <a:schemeClr val="tx1"/>
              </a:solidFill>
            </a:endParaRPr>
          </a:p>
        </p:txBody>
      </p:sp>
      <p:cxnSp>
        <p:nvCxnSpPr>
          <p:cNvPr id="122" name="Google Shape;122;p3"/>
          <p:cNvCxnSpPr/>
          <p:nvPr/>
        </p:nvCxnSpPr>
        <p:spPr>
          <a:xfrm>
            <a:off x="1028717" y="1256862"/>
            <a:ext cx="16206017" cy="28270"/>
          </a:xfrm>
          <a:prstGeom prst="straightConnector1">
            <a:avLst/>
          </a:prstGeom>
          <a:noFill/>
          <a:ln w="19050" cap="flat" cmpd="sng">
            <a:solidFill>
              <a:srgbClr val="A6A6A6"/>
            </a:solidFill>
            <a:prstDash val="solid"/>
            <a:round/>
            <a:headEnd type="none" w="sm" len="sm"/>
            <a:tailEnd type="none" w="sm" len="sm"/>
          </a:ln>
        </p:spPr>
      </p:cxnSp>
      <p:pic>
        <p:nvPicPr>
          <p:cNvPr id="16" name="Imagem 15"/>
          <p:cNvPicPr>
            <a:picLocks noChangeAspect="1"/>
          </p:cNvPicPr>
          <p:nvPr/>
        </p:nvPicPr>
        <p:blipFill rotWithShape="1">
          <a:blip r:embed="rId4">
            <a:extLst>
              <a:ext uri="{28A0092B-C50C-407E-A947-70E740481C1C}">
                <a14:useLocalDpi xmlns:a14="http://schemas.microsoft.com/office/drawing/2010/main" val="0"/>
              </a:ext>
            </a:extLst>
          </a:blip>
          <a:srcRect l="39358" r="39050" b="57829"/>
          <a:stretch/>
        </p:blipFill>
        <p:spPr>
          <a:xfrm>
            <a:off x="374072" y="226651"/>
            <a:ext cx="3879273" cy="734901"/>
          </a:xfrm>
          <a:prstGeom prst="rect">
            <a:avLst/>
          </a:prstGeom>
        </p:spPr>
      </p:pic>
      <p:pic>
        <p:nvPicPr>
          <p:cNvPr id="2" name="Imagem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52328" y="123725"/>
            <a:ext cx="2812793" cy="91195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8F3"/>
        </a:solidFill>
        <a:effectLst/>
      </p:bgPr>
    </p:bg>
    <p:spTree>
      <p:nvGrpSpPr>
        <p:cNvPr id="1" name="Shape 127"/>
        <p:cNvGrpSpPr/>
        <p:nvPr/>
      </p:nvGrpSpPr>
      <p:grpSpPr>
        <a:xfrm>
          <a:off x="0" y="0"/>
          <a:ext cx="0" cy="0"/>
          <a:chOff x="0" y="0"/>
          <a:chExt cx="0" cy="0"/>
        </a:xfrm>
      </p:grpSpPr>
      <p:sp>
        <p:nvSpPr>
          <p:cNvPr id="128" name="Google Shape;128;p4"/>
          <p:cNvSpPr/>
          <p:nvPr/>
        </p:nvSpPr>
        <p:spPr>
          <a:xfrm>
            <a:off x="-275799" y="-155061"/>
            <a:ext cx="18839598" cy="10592102"/>
          </a:xfrm>
          <a:custGeom>
            <a:avLst/>
            <a:gdLst/>
            <a:ahLst/>
            <a:cxnLst/>
            <a:rect l="l" t="t" r="r" b="b"/>
            <a:pathLst>
              <a:path w="18839598" h="10592102" extrusionOk="0">
                <a:moveTo>
                  <a:pt x="0" y="0"/>
                </a:moveTo>
                <a:lnTo>
                  <a:pt x="18839598" y="0"/>
                </a:lnTo>
                <a:lnTo>
                  <a:pt x="18839598" y="10592102"/>
                </a:lnTo>
                <a:lnTo>
                  <a:pt x="0" y="10592102"/>
                </a:lnTo>
                <a:lnTo>
                  <a:pt x="0" y="0"/>
                </a:lnTo>
                <a:close/>
              </a:path>
            </a:pathLst>
          </a:custGeom>
          <a:blipFill rotWithShape="1">
            <a:blip r:embed="rId3">
              <a:alphaModFix amt="2000"/>
            </a:blip>
            <a:stretch>
              <a:fillRect t="-3358" b="-3357"/>
            </a:stretch>
          </a:blipFill>
          <a:ln>
            <a:noFill/>
          </a:ln>
        </p:spPr>
        <p:txBody>
          <a:bodyPr/>
          <a:lstStyle/>
          <a:p>
            <a:endParaRPr lang="pt-BR"/>
          </a:p>
        </p:txBody>
      </p:sp>
      <p:grpSp>
        <p:nvGrpSpPr>
          <p:cNvPr id="129" name="Google Shape;129;p4"/>
          <p:cNvGrpSpPr/>
          <p:nvPr/>
        </p:nvGrpSpPr>
        <p:grpSpPr>
          <a:xfrm>
            <a:off x="1028700" y="6017678"/>
            <a:ext cx="7975559" cy="3240622"/>
            <a:chOff x="0" y="-47625"/>
            <a:chExt cx="2100559" cy="853497"/>
          </a:xfrm>
        </p:grpSpPr>
        <p:sp>
          <p:nvSpPr>
            <p:cNvPr id="130" name="Google Shape;130;p4"/>
            <p:cNvSpPr/>
            <p:nvPr/>
          </p:nvSpPr>
          <p:spPr>
            <a:xfrm>
              <a:off x="0" y="0"/>
              <a:ext cx="2100559" cy="805872"/>
            </a:xfrm>
            <a:custGeom>
              <a:avLst/>
              <a:gdLst/>
              <a:ahLst/>
              <a:cxnLst/>
              <a:rect l="l" t="t" r="r" b="b"/>
              <a:pathLst>
                <a:path w="2100559" h="805872" extrusionOk="0">
                  <a:moveTo>
                    <a:pt x="64067" y="0"/>
                  </a:moveTo>
                  <a:lnTo>
                    <a:pt x="2036492" y="0"/>
                  </a:lnTo>
                  <a:cubicBezTo>
                    <a:pt x="2053484" y="0"/>
                    <a:pt x="2069779" y="6750"/>
                    <a:pt x="2081794" y="18765"/>
                  </a:cubicBezTo>
                  <a:cubicBezTo>
                    <a:pt x="2093809" y="30779"/>
                    <a:pt x="2100559" y="47075"/>
                    <a:pt x="2100559" y="64067"/>
                  </a:cubicBezTo>
                  <a:lnTo>
                    <a:pt x="2100559" y="741806"/>
                  </a:lnTo>
                  <a:cubicBezTo>
                    <a:pt x="2100559" y="777189"/>
                    <a:pt x="2071875" y="805872"/>
                    <a:pt x="2036492" y="805872"/>
                  </a:cubicBezTo>
                  <a:lnTo>
                    <a:pt x="64067" y="805872"/>
                  </a:lnTo>
                  <a:cubicBezTo>
                    <a:pt x="47075" y="805872"/>
                    <a:pt x="30779" y="799122"/>
                    <a:pt x="18765" y="787107"/>
                  </a:cubicBezTo>
                  <a:cubicBezTo>
                    <a:pt x="6750" y="775093"/>
                    <a:pt x="0" y="758797"/>
                    <a:pt x="0" y="741806"/>
                  </a:cubicBezTo>
                  <a:lnTo>
                    <a:pt x="0" y="64067"/>
                  </a:lnTo>
                  <a:cubicBezTo>
                    <a:pt x="0" y="28684"/>
                    <a:pt x="28684" y="0"/>
                    <a:pt x="64067" y="0"/>
                  </a:cubicBezTo>
                  <a:close/>
                </a:path>
              </a:pathLst>
            </a:custGeom>
            <a:solidFill>
              <a:srgbClr val="0050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txBox="1"/>
            <p:nvPr/>
          </p:nvSpPr>
          <p:spPr>
            <a:xfrm>
              <a:off x="0" y="-47625"/>
              <a:ext cx="2100559" cy="853497"/>
            </a:xfrm>
            <a:prstGeom prst="rect">
              <a:avLst/>
            </a:prstGeom>
            <a:noFill/>
            <a:ln>
              <a:noFill/>
            </a:ln>
          </p:spPr>
          <p:txBody>
            <a:bodyPr spcFirstLastPara="1" wrap="square" lIns="50800" tIns="50800" rIns="50800" bIns="50800" anchor="ctr" anchorCtr="0">
              <a:noAutofit/>
            </a:bodyPr>
            <a:lstStyle/>
            <a:p>
              <a:pPr marL="0" marR="0" lvl="0" indent="0" algn="ctr" rtl="0">
                <a:lnSpc>
                  <a:spcPct val="171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32" name="Google Shape;132;p4"/>
          <p:cNvGrpSpPr/>
          <p:nvPr/>
        </p:nvGrpSpPr>
        <p:grpSpPr>
          <a:xfrm>
            <a:off x="9283741" y="6017678"/>
            <a:ext cx="7975559" cy="3240622"/>
            <a:chOff x="0" y="-47625"/>
            <a:chExt cx="2100559" cy="853497"/>
          </a:xfrm>
        </p:grpSpPr>
        <p:sp>
          <p:nvSpPr>
            <p:cNvPr id="133" name="Google Shape;133;p4"/>
            <p:cNvSpPr/>
            <p:nvPr/>
          </p:nvSpPr>
          <p:spPr>
            <a:xfrm>
              <a:off x="0" y="0"/>
              <a:ext cx="2100559" cy="805872"/>
            </a:xfrm>
            <a:custGeom>
              <a:avLst/>
              <a:gdLst/>
              <a:ahLst/>
              <a:cxnLst/>
              <a:rect l="l" t="t" r="r" b="b"/>
              <a:pathLst>
                <a:path w="2100559" h="805872" extrusionOk="0">
                  <a:moveTo>
                    <a:pt x="64067" y="0"/>
                  </a:moveTo>
                  <a:lnTo>
                    <a:pt x="2036492" y="0"/>
                  </a:lnTo>
                  <a:cubicBezTo>
                    <a:pt x="2053484" y="0"/>
                    <a:pt x="2069779" y="6750"/>
                    <a:pt x="2081794" y="18765"/>
                  </a:cubicBezTo>
                  <a:cubicBezTo>
                    <a:pt x="2093809" y="30779"/>
                    <a:pt x="2100559" y="47075"/>
                    <a:pt x="2100559" y="64067"/>
                  </a:cubicBezTo>
                  <a:lnTo>
                    <a:pt x="2100559" y="741806"/>
                  </a:lnTo>
                  <a:cubicBezTo>
                    <a:pt x="2100559" y="777189"/>
                    <a:pt x="2071875" y="805872"/>
                    <a:pt x="2036492" y="805872"/>
                  </a:cubicBezTo>
                  <a:lnTo>
                    <a:pt x="64067" y="805872"/>
                  </a:lnTo>
                  <a:cubicBezTo>
                    <a:pt x="47075" y="805872"/>
                    <a:pt x="30779" y="799122"/>
                    <a:pt x="18765" y="787107"/>
                  </a:cubicBezTo>
                  <a:cubicBezTo>
                    <a:pt x="6750" y="775093"/>
                    <a:pt x="0" y="758797"/>
                    <a:pt x="0" y="741806"/>
                  </a:cubicBezTo>
                  <a:lnTo>
                    <a:pt x="0" y="64067"/>
                  </a:lnTo>
                  <a:cubicBezTo>
                    <a:pt x="0" y="28684"/>
                    <a:pt x="28684" y="0"/>
                    <a:pt x="64067" y="0"/>
                  </a:cubicBezTo>
                  <a:close/>
                </a:path>
              </a:pathLst>
            </a:custGeom>
            <a:solidFill>
              <a:srgbClr val="0050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txBox="1"/>
            <p:nvPr/>
          </p:nvSpPr>
          <p:spPr>
            <a:xfrm>
              <a:off x="0" y="-47625"/>
              <a:ext cx="2100559" cy="853497"/>
            </a:xfrm>
            <a:prstGeom prst="rect">
              <a:avLst/>
            </a:prstGeom>
            <a:noFill/>
            <a:ln>
              <a:noFill/>
            </a:ln>
          </p:spPr>
          <p:txBody>
            <a:bodyPr spcFirstLastPara="1" wrap="square" lIns="50800" tIns="50800" rIns="50800" bIns="50800" anchor="ctr" anchorCtr="0">
              <a:noAutofit/>
            </a:bodyPr>
            <a:lstStyle/>
            <a:p>
              <a:pPr marL="0" marR="0" lvl="0" indent="0" algn="ctr" rtl="0">
                <a:lnSpc>
                  <a:spcPct val="171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5" name="Google Shape;135;p4"/>
          <p:cNvSpPr txBox="1"/>
          <p:nvPr/>
        </p:nvSpPr>
        <p:spPr>
          <a:xfrm>
            <a:off x="1595752" y="6722880"/>
            <a:ext cx="6841456" cy="2154436"/>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000" b="1" i="0" u="none" strike="noStrike" cap="none">
                <a:solidFill>
                  <a:srgbClr val="FFFFFF"/>
                </a:solidFill>
                <a:latin typeface="+mj-lt"/>
                <a:ea typeface="Raleway SemiBold"/>
                <a:cs typeface="Raleway SemiBold"/>
                <a:sym typeface="Raleway SemiBold"/>
              </a:rPr>
              <a:t>Lorem ipsum dolor sit amet, consectetur adipiscing elit. Quisque molestie nisl eu sem tristique, sit amet convallis ex aliquam. Maecenas varius lectus hendrerit augue blandit, ut posuere erat aliquam. Praesent auctor tellus eget nisl blandit, at varius purus elementum.</a:t>
            </a:r>
            <a:endParaRPr>
              <a:latin typeface="+mj-lt"/>
            </a:endParaRPr>
          </a:p>
        </p:txBody>
      </p:sp>
      <p:sp>
        <p:nvSpPr>
          <p:cNvPr id="136" name="Google Shape;136;p4"/>
          <p:cNvSpPr txBox="1"/>
          <p:nvPr/>
        </p:nvSpPr>
        <p:spPr>
          <a:xfrm>
            <a:off x="9850793" y="6722880"/>
            <a:ext cx="6841456" cy="2154436"/>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000" b="1" i="0" u="none" strike="noStrike" cap="none">
                <a:solidFill>
                  <a:srgbClr val="FFFFFF"/>
                </a:solidFill>
                <a:latin typeface="+mj-lt"/>
                <a:ea typeface="Raleway SemiBold"/>
                <a:cs typeface="Raleway SemiBold"/>
                <a:sym typeface="Raleway SemiBold"/>
              </a:rPr>
              <a:t>Lorem ipsum dolor sit amet, consectetur adipiscing elit. Quisque molestie nisl eu sem tristique, sit amet convallis ex aliquam. Maecenas varius lectus hendrerit augue blandit, ut posuere erat aliquam. Praesent auctor tellus eget nisl blandit, at varius purus elementum.</a:t>
            </a:r>
            <a:endParaRPr>
              <a:latin typeface="+mj-lt"/>
            </a:endParaRPr>
          </a:p>
        </p:txBody>
      </p:sp>
      <p:sp>
        <p:nvSpPr>
          <p:cNvPr id="137" name="Google Shape;137;p4"/>
          <p:cNvSpPr txBox="1"/>
          <p:nvPr/>
        </p:nvSpPr>
        <p:spPr>
          <a:xfrm>
            <a:off x="1028717" y="3659315"/>
            <a:ext cx="7975559" cy="1723549"/>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000" b="1" i="0" u="none" strike="noStrike" cap="none" dirty="0">
                <a:solidFill>
                  <a:srgbClr val="111111"/>
                </a:solidFill>
                <a:latin typeface="+mj-lt"/>
                <a:ea typeface="Raleway SemiBold"/>
                <a:cs typeface="Raleway SemiBold"/>
                <a:sym typeface="Raleway SemiBold"/>
              </a:rPr>
              <a:t>Lorem ipsum dolor sit </a:t>
            </a:r>
            <a:r>
              <a:rPr lang="en-US" sz="2000" b="1" i="0" u="none" strike="noStrike" cap="none" dirty="0" err="1">
                <a:solidFill>
                  <a:srgbClr val="111111"/>
                </a:solidFill>
                <a:latin typeface="+mj-lt"/>
                <a:ea typeface="Raleway SemiBold"/>
                <a:cs typeface="Raleway SemiBold"/>
                <a:sym typeface="Raleway SemiBold"/>
              </a:rPr>
              <a:t>amet</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consectetur</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adipiscing</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elit</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Quisque</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molestie</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nisl</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eu</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sem</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tristique</a:t>
            </a:r>
            <a:r>
              <a:rPr lang="en-US" sz="2000" b="1" i="0" u="none" strike="noStrike" cap="none" dirty="0">
                <a:solidFill>
                  <a:srgbClr val="111111"/>
                </a:solidFill>
                <a:latin typeface="+mj-lt"/>
                <a:ea typeface="Raleway SemiBold"/>
                <a:cs typeface="Raleway SemiBold"/>
                <a:sym typeface="Raleway SemiBold"/>
              </a:rPr>
              <a:t>, sit </a:t>
            </a:r>
            <a:r>
              <a:rPr lang="en-US" sz="2000" b="1" i="0" u="none" strike="noStrike" cap="none" dirty="0" err="1">
                <a:solidFill>
                  <a:srgbClr val="111111"/>
                </a:solidFill>
                <a:latin typeface="+mj-lt"/>
                <a:ea typeface="Raleway SemiBold"/>
                <a:cs typeface="Raleway SemiBold"/>
                <a:sym typeface="Raleway SemiBold"/>
              </a:rPr>
              <a:t>amet</a:t>
            </a:r>
            <a:r>
              <a:rPr lang="en-US" sz="2000" b="1" i="0" u="none" strike="noStrike" cap="none" dirty="0">
                <a:solidFill>
                  <a:srgbClr val="111111"/>
                </a:solidFill>
                <a:latin typeface="+mj-lt"/>
                <a:ea typeface="Raleway SemiBold"/>
                <a:cs typeface="Raleway SemiBold"/>
                <a:sym typeface="Raleway SemiBold"/>
              </a:rPr>
              <a:t> convallis ex </a:t>
            </a:r>
            <a:r>
              <a:rPr lang="en-US" sz="2000" b="1" i="0" u="none" strike="noStrike" cap="none" dirty="0" err="1">
                <a:solidFill>
                  <a:srgbClr val="111111"/>
                </a:solidFill>
                <a:latin typeface="+mj-lt"/>
                <a:ea typeface="Raleway SemiBold"/>
                <a:cs typeface="Raleway SemiBold"/>
                <a:sym typeface="Raleway SemiBold"/>
              </a:rPr>
              <a:t>aliquam</a:t>
            </a:r>
            <a:r>
              <a:rPr lang="en-US" sz="2000" b="1" i="0" u="none" strike="noStrike" cap="none" dirty="0">
                <a:solidFill>
                  <a:srgbClr val="111111"/>
                </a:solidFill>
                <a:latin typeface="+mj-lt"/>
                <a:ea typeface="Raleway SemiBold"/>
                <a:cs typeface="Raleway SemiBold"/>
                <a:sym typeface="Raleway SemiBold"/>
              </a:rPr>
              <a:t>. Maecenas </a:t>
            </a:r>
            <a:r>
              <a:rPr lang="en-US" sz="2000" b="1" i="0" u="none" strike="noStrike" cap="none" dirty="0" err="1">
                <a:solidFill>
                  <a:srgbClr val="111111"/>
                </a:solidFill>
                <a:latin typeface="+mj-lt"/>
                <a:ea typeface="Raleway SemiBold"/>
                <a:cs typeface="Raleway SemiBold"/>
                <a:sym typeface="Raleway SemiBold"/>
              </a:rPr>
              <a:t>varius</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lectus</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hendrerit</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augue</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blandit</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ut</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posuere</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erat</a:t>
            </a:r>
            <a:r>
              <a:rPr lang="en-US" sz="2000" b="1" i="0" u="none" strike="noStrike" cap="none" dirty="0">
                <a:solidFill>
                  <a:srgbClr val="111111"/>
                </a:solidFill>
                <a:latin typeface="+mj-lt"/>
                <a:ea typeface="Raleway SemiBold"/>
                <a:cs typeface="Raleway SemiBold"/>
                <a:sym typeface="Raleway SemiBold"/>
              </a:rPr>
              <a:t> </a:t>
            </a:r>
            <a:r>
              <a:rPr lang="en-US" sz="2000" b="1" i="0" u="none" strike="noStrike" cap="none" dirty="0" err="1">
                <a:solidFill>
                  <a:srgbClr val="111111"/>
                </a:solidFill>
                <a:latin typeface="+mj-lt"/>
                <a:ea typeface="Raleway SemiBold"/>
                <a:cs typeface="Raleway SemiBold"/>
                <a:sym typeface="Raleway SemiBold"/>
              </a:rPr>
              <a:t>aliquam</a:t>
            </a:r>
            <a:r>
              <a:rPr lang="en-US" sz="2000" b="1" i="0" u="none" strike="noStrike" cap="none" dirty="0">
                <a:solidFill>
                  <a:srgbClr val="111111"/>
                </a:solidFill>
                <a:latin typeface="+mj-lt"/>
                <a:ea typeface="Raleway SemiBold"/>
                <a:cs typeface="Raleway SemiBold"/>
                <a:sym typeface="Raleway SemiBold"/>
              </a:rPr>
              <a:t>. </a:t>
            </a:r>
            <a:endParaRPr dirty="0">
              <a:latin typeface="+mj-lt"/>
            </a:endParaRPr>
          </a:p>
        </p:txBody>
      </p:sp>
      <p:sp>
        <p:nvSpPr>
          <p:cNvPr id="138" name="Google Shape;138;p4"/>
          <p:cNvSpPr txBox="1"/>
          <p:nvPr/>
        </p:nvSpPr>
        <p:spPr>
          <a:xfrm>
            <a:off x="1028700" y="2287675"/>
            <a:ext cx="17259300" cy="1132800"/>
          </a:xfrm>
          <a:prstGeom prst="rect">
            <a:avLst/>
          </a:prstGeom>
          <a:noFill/>
          <a:ln>
            <a:noFill/>
          </a:ln>
        </p:spPr>
        <p:txBody>
          <a:bodyPr spcFirstLastPara="1" wrap="square" lIns="0" tIns="0" rIns="0" bIns="0" anchor="t" anchorCtr="0">
            <a:spAutoFit/>
          </a:bodyPr>
          <a:lstStyle/>
          <a:p>
            <a:pPr marL="0" marR="0" lvl="0" indent="0" algn="l" rtl="0">
              <a:lnSpc>
                <a:spcPct val="92000"/>
              </a:lnSpc>
              <a:spcBef>
                <a:spcPts val="0"/>
              </a:spcBef>
              <a:spcAft>
                <a:spcPts val="0"/>
              </a:spcAft>
              <a:buNone/>
            </a:pPr>
            <a:r>
              <a:rPr lang="en-US" sz="8000" b="1" i="0" u="none" strike="noStrike" cap="none" dirty="0" err="1">
                <a:solidFill>
                  <a:schemeClr val="bg2">
                    <a:lumMod val="60000"/>
                    <a:lumOff val="40000"/>
                  </a:schemeClr>
                </a:solidFill>
                <a:latin typeface="Raleway"/>
                <a:ea typeface="Raleway"/>
                <a:cs typeface="Raleway"/>
                <a:sym typeface="Raleway"/>
              </a:rPr>
              <a:t>Problema</a:t>
            </a:r>
            <a:r>
              <a:rPr lang="en-US" sz="8000" b="1" i="0" u="none" strike="noStrike" cap="none" dirty="0">
                <a:solidFill>
                  <a:schemeClr val="bg2">
                    <a:lumMod val="60000"/>
                    <a:lumOff val="40000"/>
                  </a:schemeClr>
                </a:solidFill>
                <a:latin typeface="Raleway"/>
                <a:ea typeface="Raleway"/>
                <a:cs typeface="Raleway"/>
                <a:sym typeface="Raleway"/>
              </a:rPr>
              <a:t> (para </a:t>
            </a:r>
            <a:r>
              <a:rPr lang="en-US" sz="8000" b="1" i="0" u="none" strike="noStrike" cap="none" dirty="0" err="1">
                <a:solidFill>
                  <a:schemeClr val="bg2">
                    <a:lumMod val="60000"/>
                    <a:lumOff val="40000"/>
                  </a:schemeClr>
                </a:solidFill>
                <a:latin typeface="Raleway"/>
                <a:ea typeface="Raleway"/>
                <a:cs typeface="Raleway"/>
                <a:sym typeface="Raleway"/>
              </a:rPr>
              <a:t>relato</a:t>
            </a:r>
            <a:r>
              <a:rPr lang="en-US" sz="8000" b="1" i="0" u="none" strike="noStrike" cap="none" dirty="0">
                <a:solidFill>
                  <a:schemeClr val="bg2">
                    <a:lumMod val="60000"/>
                    <a:lumOff val="40000"/>
                  </a:schemeClr>
                </a:solidFill>
                <a:latin typeface="Raleway"/>
                <a:ea typeface="Raleway"/>
                <a:cs typeface="Raleway"/>
                <a:sym typeface="Raleway"/>
              </a:rPr>
              <a:t> de </a:t>
            </a:r>
            <a:r>
              <a:rPr lang="en-US" sz="8000" b="1" i="0" u="none" strike="noStrike" cap="none" dirty="0" err="1">
                <a:solidFill>
                  <a:schemeClr val="bg2">
                    <a:lumMod val="60000"/>
                    <a:lumOff val="40000"/>
                  </a:schemeClr>
                </a:solidFill>
                <a:latin typeface="Raleway"/>
                <a:ea typeface="Raleway"/>
                <a:cs typeface="Raleway"/>
                <a:sym typeface="Raleway"/>
              </a:rPr>
              <a:t>pesquisa</a:t>
            </a:r>
            <a:r>
              <a:rPr lang="en-US" sz="8000" b="1" i="0" u="none" strike="noStrike" cap="none" dirty="0">
                <a:solidFill>
                  <a:schemeClr val="bg2">
                    <a:lumMod val="60000"/>
                    <a:lumOff val="40000"/>
                  </a:schemeClr>
                </a:solidFill>
                <a:latin typeface="Raleway"/>
                <a:ea typeface="Raleway"/>
                <a:cs typeface="Raleway"/>
                <a:sym typeface="Raleway"/>
              </a:rPr>
              <a:t>)</a:t>
            </a:r>
            <a:endParaRPr sz="8000" dirty="0">
              <a:solidFill>
                <a:schemeClr val="bg2">
                  <a:lumMod val="60000"/>
                  <a:lumOff val="40000"/>
                </a:schemeClr>
              </a:solidFill>
            </a:endParaRPr>
          </a:p>
        </p:txBody>
      </p:sp>
      <p:cxnSp>
        <p:nvCxnSpPr>
          <p:cNvPr id="140" name="Google Shape;140;p4"/>
          <p:cNvCxnSpPr/>
          <p:nvPr/>
        </p:nvCxnSpPr>
        <p:spPr>
          <a:xfrm>
            <a:off x="1028717" y="1256862"/>
            <a:ext cx="16206017" cy="28270"/>
          </a:xfrm>
          <a:prstGeom prst="straightConnector1">
            <a:avLst/>
          </a:prstGeom>
          <a:noFill/>
          <a:ln w="19050" cap="flat" cmpd="sng">
            <a:solidFill>
              <a:srgbClr val="A6A6A6"/>
            </a:solidFill>
            <a:prstDash val="solid"/>
            <a:round/>
            <a:headEnd type="none" w="sm" len="sm"/>
            <a:tailEnd type="none" w="sm" len="sm"/>
          </a:ln>
        </p:spPr>
      </p:cxnSp>
      <p:pic>
        <p:nvPicPr>
          <p:cNvPr id="16" name="Imagem 15"/>
          <p:cNvPicPr>
            <a:picLocks noChangeAspect="1"/>
          </p:cNvPicPr>
          <p:nvPr/>
        </p:nvPicPr>
        <p:blipFill rotWithShape="1">
          <a:blip r:embed="rId4">
            <a:extLst>
              <a:ext uri="{28A0092B-C50C-407E-A947-70E740481C1C}">
                <a14:useLocalDpi xmlns:a14="http://schemas.microsoft.com/office/drawing/2010/main" val="0"/>
              </a:ext>
            </a:extLst>
          </a:blip>
          <a:srcRect l="39358" r="39050" b="57829"/>
          <a:stretch/>
        </p:blipFill>
        <p:spPr>
          <a:xfrm>
            <a:off x="374072" y="226651"/>
            <a:ext cx="3879273" cy="734901"/>
          </a:xfrm>
          <a:prstGeom prst="rect">
            <a:avLst/>
          </a:prstGeom>
        </p:spPr>
      </p:pic>
      <p:pic>
        <p:nvPicPr>
          <p:cNvPr id="17" name="Imagem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52328" y="123725"/>
            <a:ext cx="2812793" cy="91195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8F3"/>
        </a:solidFill>
        <a:effectLst/>
      </p:bgPr>
    </p:bg>
    <p:spTree>
      <p:nvGrpSpPr>
        <p:cNvPr id="1" name="Shape 145"/>
        <p:cNvGrpSpPr/>
        <p:nvPr/>
      </p:nvGrpSpPr>
      <p:grpSpPr>
        <a:xfrm>
          <a:off x="0" y="0"/>
          <a:ext cx="0" cy="0"/>
          <a:chOff x="0" y="0"/>
          <a:chExt cx="0" cy="0"/>
        </a:xfrm>
      </p:grpSpPr>
      <p:sp>
        <p:nvSpPr>
          <p:cNvPr id="146" name="Google Shape;146;p5"/>
          <p:cNvSpPr/>
          <p:nvPr/>
        </p:nvSpPr>
        <p:spPr>
          <a:xfrm>
            <a:off x="-275799" y="-155061"/>
            <a:ext cx="18839598" cy="10592102"/>
          </a:xfrm>
          <a:custGeom>
            <a:avLst/>
            <a:gdLst/>
            <a:ahLst/>
            <a:cxnLst/>
            <a:rect l="l" t="t" r="r" b="b"/>
            <a:pathLst>
              <a:path w="18839598" h="10592102" extrusionOk="0">
                <a:moveTo>
                  <a:pt x="0" y="0"/>
                </a:moveTo>
                <a:lnTo>
                  <a:pt x="18839598" y="0"/>
                </a:lnTo>
                <a:lnTo>
                  <a:pt x="18839598" y="10592102"/>
                </a:lnTo>
                <a:lnTo>
                  <a:pt x="0" y="10592102"/>
                </a:lnTo>
                <a:lnTo>
                  <a:pt x="0" y="0"/>
                </a:lnTo>
                <a:close/>
              </a:path>
            </a:pathLst>
          </a:custGeom>
          <a:blipFill rotWithShape="1">
            <a:blip r:embed="rId3">
              <a:alphaModFix amt="2000"/>
            </a:blip>
            <a:stretch>
              <a:fillRect t="-3358" b="-3357"/>
            </a:stretch>
          </a:blipFill>
          <a:ln>
            <a:noFill/>
          </a:ln>
        </p:spPr>
        <p:txBody>
          <a:bodyPr/>
          <a:lstStyle/>
          <a:p>
            <a:endParaRPr lang="pt-BR"/>
          </a:p>
        </p:txBody>
      </p:sp>
      <p:sp>
        <p:nvSpPr>
          <p:cNvPr id="147" name="Google Shape;147;p5"/>
          <p:cNvSpPr txBox="1"/>
          <p:nvPr/>
        </p:nvSpPr>
        <p:spPr>
          <a:xfrm>
            <a:off x="1028700" y="1705246"/>
            <a:ext cx="8739900" cy="1416000"/>
          </a:xfrm>
          <a:prstGeom prst="rect">
            <a:avLst/>
          </a:prstGeom>
          <a:noFill/>
          <a:ln>
            <a:noFill/>
          </a:ln>
        </p:spPr>
        <p:txBody>
          <a:bodyPr spcFirstLastPara="1" wrap="square" lIns="0" tIns="0" rIns="0" bIns="0" anchor="t" anchorCtr="0">
            <a:spAutoFit/>
          </a:bodyPr>
          <a:lstStyle/>
          <a:p>
            <a:pPr marL="0" marR="0" lvl="0" indent="0" algn="l" rtl="0">
              <a:lnSpc>
                <a:spcPct val="92000"/>
              </a:lnSpc>
              <a:spcBef>
                <a:spcPts val="0"/>
              </a:spcBef>
              <a:spcAft>
                <a:spcPts val="0"/>
              </a:spcAft>
              <a:buNone/>
            </a:pPr>
            <a:r>
              <a:rPr lang="en-US" sz="10000" b="1" i="0" u="none" strike="noStrike" cap="none" dirty="0" err="1">
                <a:solidFill>
                  <a:schemeClr val="bg2">
                    <a:lumMod val="60000"/>
                    <a:lumOff val="40000"/>
                  </a:schemeClr>
                </a:solidFill>
                <a:latin typeface="Raleway"/>
                <a:ea typeface="Raleway"/>
                <a:cs typeface="Raleway"/>
                <a:sym typeface="Raleway"/>
              </a:rPr>
              <a:t>Objetivos</a:t>
            </a:r>
            <a:endParaRPr sz="10000" dirty="0">
              <a:solidFill>
                <a:schemeClr val="bg2">
                  <a:lumMod val="60000"/>
                  <a:lumOff val="40000"/>
                </a:schemeClr>
              </a:solidFill>
            </a:endParaRPr>
          </a:p>
        </p:txBody>
      </p:sp>
      <p:grpSp>
        <p:nvGrpSpPr>
          <p:cNvPr id="148" name="Google Shape;148;p5"/>
          <p:cNvGrpSpPr/>
          <p:nvPr/>
        </p:nvGrpSpPr>
        <p:grpSpPr>
          <a:xfrm>
            <a:off x="10260416" y="6887156"/>
            <a:ext cx="6998884" cy="2371144"/>
            <a:chOff x="0" y="-47625"/>
            <a:chExt cx="2100559" cy="711646"/>
          </a:xfrm>
        </p:grpSpPr>
        <p:sp>
          <p:nvSpPr>
            <p:cNvPr id="149" name="Google Shape;149;p5"/>
            <p:cNvSpPr/>
            <p:nvPr/>
          </p:nvSpPr>
          <p:spPr>
            <a:xfrm>
              <a:off x="0" y="0"/>
              <a:ext cx="2100559" cy="664021"/>
            </a:xfrm>
            <a:custGeom>
              <a:avLst/>
              <a:gdLst/>
              <a:ahLst/>
              <a:cxnLst/>
              <a:rect l="l" t="t" r="r" b="b"/>
              <a:pathLst>
                <a:path w="2100559" h="664021" extrusionOk="0">
                  <a:moveTo>
                    <a:pt x="48671" y="0"/>
                  </a:moveTo>
                  <a:lnTo>
                    <a:pt x="2051888" y="0"/>
                  </a:lnTo>
                  <a:cubicBezTo>
                    <a:pt x="2064796" y="0"/>
                    <a:pt x="2077176" y="5128"/>
                    <a:pt x="2086303" y="14255"/>
                  </a:cubicBezTo>
                  <a:cubicBezTo>
                    <a:pt x="2095431" y="23383"/>
                    <a:pt x="2100559" y="35763"/>
                    <a:pt x="2100559" y="48671"/>
                  </a:cubicBezTo>
                  <a:lnTo>
                    <a:pt x="2100559" y="615350"/>
                  </a:lnTo>
                  <a:cubicBezTo>
                    <a:pt x="2100559" y="642230"/>
                    <a:pt x="2078768" y="664021"/>
                    <a:pt x="2051888" y="664021"/>
                  </a:cubicBezTo>
                  <a:lnTo>
                    <a:pt x="48671" y="664021"/>
                  </a:lnTo>
                  <a:cubicBezTo>
                    <a:pt x="35763" y="664021"/>
                    <a:pt x="23383" y="658893"/>
                    <a:pt x="14255" y="649766"/>
                  </a:cubicBezTo>
                  <a:cubicBezTo>
                    <a:pt x="5128" y="640638"/>
                    <a:pt x="0" y="628258"/>
                    <a:pt x="0" y="615350"/>
                  </a:cubicBezTo>
                  <a:lnTo>
                    <a:pt x="0" y="48671"/>
                  </a:lnTo>
                  <a:cubicBezTo>
                    <a:pt x="0" y="35763"/>
                    <a:pt x="5128" y="23383"/>
                    <a:pt x="14255" y="14255"/>
                  </a:cubicBezTo>
                  <a:cubicBezTo>
                    <a:pt x="23383" y="5128"/>
                    <a:pt x="35763" y="0"/>
                    <a:pt x="48671" y="0"/>
                  </a:cubicBezTo>
                  <a:close/>
                </a:path>
              </a:pathLst>
            </a:custGeom>
            <a:solidFill>
              <a:srgbClr val="0050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5"/>
            <p:cNvSpPr txBox="1"/>
            <p:nvPr/>
          </p:nvSpPr>
          <p:spPr>
            <a:xfrm>
              <a:off x="0" y="-47625"/>
              <a:ext cx="2100559" cy="711646"/>
            </a:xfrm>
            <a:prstGeom prst="rect">
              <a:avLst/>
            </a:prstGeom>
            <a:noFill/>
            <a:ln>
              <a:noFill/>
            </a:ln>
          </p:spPr>
          <p:txBody>
            <a:bodyPr spcFirstLastPara="1" wrap="square" lIns="50800" tIns="50800" rIns="50800" bIns="50800" anchor="ctr" anchorCtr="0">
              <a:noAutofit/>
            </a:bodyPr>
            <a:lstStyle/>
            <a:p>
              <a:pPr marL="0" marR="0" lvl="0" indent="0" algn="ctr" rtl="0">
                <a:lnSpc>
                  <a:spcPct val="171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1" name="Google Shape;151;p5"/>
          <p:cNvGrpSpPr/>
          <p:nvPr/>
        </p:nvGrpSpPr>
        <p:grpSpPr>
          <a:xfrm>
            <a:off x="10260416" y="4071307"/>
            <a:ext cx="6998884" cy="2371144"/>
            <a:chOff x="0" y="-47625"/>
            <a:chExt cx="2100559" cy="711646"/>
          </a:xfrm>
        </p:grpSpPr>
        <p:sp>
          <p:nvSpPr>
            <p:cNvPr id="152" name="Google Shape;152;p5"/>
            <p:cNvSpPr/>
            <p:nvPr/>
          </p:nvSpPr>
          <p:spPr>
            <a:xfrm>
              <a:off x="0" y="0"/>
              <a:ext cx="2100559" cy="664021"/>
            </a:xfrm>
            <a:custGeom>
              <a:avLst/>
              <a:gdLst/>
              <a:ahLst/>
              <a:cxnLst/>
              <a:rect l="l" t="t" r="r" b="b"/>
              <a:pathLst>
                <a:path w="2100559" h="664021" extrusionOk="0">
                  <a:moveTo>
                    <a:pt x="48671" y="0"/>
                  </a:moveTo>
                  <a:lnTo>
                    <a:pt x="2051888" y="0"/>
                  </a:lnTo>
                  <a:cubicBezTo>
                    <a:pt x="2064796" y="0"/>
                    <a:pt x="2077176" y="5128"/>
                    <a:pt x="2086303" y="14255"/>
                  </a:cubicBezTo>
                  <a:cubicBezTo>
                    <a:pt x="2095431" y="23383"/>
                    <a:pt x="2100559" y="35763"/>
                    <a:pt x="2100559" y="48671"/>
                  </a:cubicBezTo>
                  <a:lnTo>
                    <a:pt x="2100559" y="615350"/>
                  </a:lnTo>
                  <a:cubicBezTo>
                    <a:pt x="2100559" y="642230"/>
                    <a:pt x="2078768" y="664021"/>
                    <a:pt x="2051888" y="664021"/>
                  </a:cubicBezTo>
                  <a:lnTo>
                    <a:pt x="48671" y="664021"/>
                  </a:lnTo>
                  <a:cubicBezTo>
                    <a:pt x="35763" y="664021"/>
                    <a:pt x="23383" y="658893"/>
                    <a:pt x="14255" y="649766"/>
                  </a:cubicBezTo>
                  <a:cubicBezTo>
                    <a:pt x="5128" y="640638"/>
                    <a:pt x="0" y="628258"/>
                    <a:pt x="0" y="615350"/>
                  </a:cubicBezTo>
                  <a:lnTo>
                    <a:pt x="0" y="48671"/>
                  </a:lnTo>
                  <a:cubicBezTo>
                    <a:pt x="0" y="35763"/>
                    <a:pt x="5128" y="23383"/>
                    <a:pt x="14255" y="14255"/>
                  </a:cubicBezTo>
                  <a:cubicBezTo>
                    <a:pt x="23383" y="5128"/>
                    <a:pt x="35763" y="0"/>
                    <a:pt x="48671" y="0"/>
                  </a:cubicBezTo>
                  <a:close/>
                </a:path>
              </a:pathLst>
            </a:custGeom>
            <a:solidFill>
              <a:srgbClr val="0050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txBox="1"/>
            <p:nvPr/>
          </p:nvSpPr>
          <p:spPr>
            <a:xfrm>
              <a:off x="0" y="-47625"/>
              <a:ext cx="2100559" cy="711646"/>
            </a:xfrm>
            <a:prstGeom prst="rect">
              <a:avLst/>
            </a:prstGeom>
            <a:noFill/>
            <a:ln>
              <a:noFill/>
            </a:ln>
          </p:spPr>
          <p:txBody>
            <a:bodyPr spcFirstLastPara="1" wrap="square" lIns="50800" tIns="50800" rIns="50800" bIns="50800" anchor="ctr" anchorCtr="0">
              <a:noAutofit/>
            </a:bodyPr>
            <a:lstStyle/>
            <a:p>
              <a:pPr marL="0" marR="0" lvl="0" indent="0" algn="ctr" rtl="0">
                <a:lnSpc>
                  <a:spcPct val="171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4" name="Google Shape;154;p5"/>
          <p:cNvGrpSpPr/>
          <p:nvPr/>
        </p:nvGrpSpPr>
        <p:grpSpPr>
          <a:xfrm>
            <a:off x="10239805" y="1256082"/>
            <a:ext cx="6998884" cy="2371144"/>
            <a:chOff x="0" y="-47625"/>
            <a:chExt cx="2100559" cy="711646"/>
          </a:xfrm>
        </p:grpSpPr>
        <p:sp>
          <p:nvSpPr>
            <p:cNvPr id="155" name="Google Shape;155;p5"/>
            <p:cNvSpPr/>
            <p:nvPr/>
          </p:nvSpPr>
          <p:spPr>
            <a:xfrm>
              <a:off x="0" y="0"/>
              <a:ext cx="2100559" cy="664021"/>
            </a:xfrm>
            <a:custGeom>
              <a:avLst/>
              <a:gdLst/>
              <a:ahLst/>
              <a:cxnLst/>
              <a:rect l="l" t="t" r="r" b="b"/>
              <a:pathLst>
                <a:path w="2100559" h="664021" extrusionOk="0">
                  <a:moveTo>
                    <a:pt x="48671" y="0"/>
                  </a:moveTo>
                  <a:lnTo>
                    <a:pt x="2051888" y="0"/>
                  </a:lnTo>
                  <a:cubicBezTo>
                    <a:pt x="2064796" y="0"/>
                    <a:pt x="2077176" y="5128"/>
                    <a:pt x="2086303" y="14255"/>
                  </a:cubicBezTo>
                  <a:cubicBezTo>
                    <a:pt x="2095431" y="23383"/>
                    <a:pt x="2100559" y="35763"/>
                    <a:pt x="2100559" y="48671"/>
                  </a:cubicBezTo>
                  <a:lnTo>
                    <a:pt x="2100559" y="615350"/>
                  </a:lnTo>
                  <a:cubicBezTo>
                    <a:pt x="2100559" y="642230"/>
                    <a:pt x="2078768" y="664021"/>
                    <a:pt x="2051888" y="664021"/>
                  </a:cubicBezTo>
                  <a:lnTo>
                    <a:pt x="48671" y="664021"/>
                  </a:lnTo>
                  <a:cubicBezTo>
                    <a:pt x="35763" y="664021"/>
                    <a:pt x="23383" y="658893"/>
                    <a:pt x="14255" y="649766"/>
                  </a:cubicBezTo>
                  <a:cubicBezTo>
                    <a:pt x="5128" y="640638"/>
                    <a:pt x="0" y="628258"/>
                    <a:pt x="0" y="615350"/>
                  </a:cubicBezTo>
                  <a:lnTo>
                    <a:pt x="0" y="48671"/>
                  </a:lnTo>
                  <a:cubicBezTo>
                    <a:pt x="0" y="35763"/>
                    <a:pt x="5128" y="23383"/>
                    <a:pt x="14255" y="14255"/>
                  </a:cubicBezTo>
                  <a:cubicBezTo>
                    <a:pt x="23383" y="5128"/>
                    <a:pt x="35763" y="0"/>
                    <a:pt x="48671" y="0"/>
                  </a:cubicBezTo>
                  <a:close/>
                </a:path>
              </a:pathLst>
            </a:custGeom>
            <a:solidFill>
              <a:srgbClr val="0050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txBox="1"/>
            <p:nvPr/>
          </p:nvSpPr>
          <p:spPr>
            <a:xfrm>
              <a:off x="0" y="-47625"/>
              <a:ext cx="2100559" cy="711646"/>
            </a:xfrm>
            <a:prstGeom prst="rect">
              <a:avLst/>
            </a:prstGeom>
            <a:noFill/>
            <a:ln>
              <a:noFill/>
            </a:ln>
          </p:spPr>
          <p:txBody>
            <a:bodyPr spcFirstLastPara="1" wrap="square" lIns="50800" tIns="50800" rIns="50800" bIns="50800" anchor="ctr" anchorCtr="0">
              <a:noAutofit/>
            </a:bodyPr>
            <a:lstStyle/>
            <a:p>
              <a:pPr marL="0" marR="0" lvl="0" indent="0" algn="ctr" rtl="0">
                <a:lnSpc>
                  <a:spcPct val="171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57" name="Google Shape;157;p5"/>
          <p:cNvSpPr txBox="1"/>
          <p:nvPr/>
        </p:nvSpPr>
        <p:spPr>
          <a:xfrm>
            <a:off x="1028700" y="3233992"/>
            <a:ext cx="8315494" cy="236988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200" b="1" i="0" u="none" strike="noStrike" cap="none" dirty="0">
                <a:solidFill>
                  <a:srgbClr val="111111"/>
                </a:solidFill>
                <a:latin typeface="+mj-lt"/>
                <a:ea typeface="Raleway SemiBold"/>
                <a:cs typeface="Raleway SemiBold"/>
                <a:sym typeface="Raleway SemiBold"/>
              </a:rPr>
              <a:t>Lorem ipsum dolor sit </a:t>
            </a:r>
            <a:r>
              <a:rPr lang="en-US" sz="2200" b="1" i="0" u="none" strike="noStrike" cap="none" dirty="0" err="1">
                <a:solidFill>
                  <a:srgbClr val="111111"/>
                </a:solidFill>
                <a:latin typeface="+mj-lt"/>
                <a:ea typeface="Raleway SemiBold"/>
                <a:cs typeface="Raleway SemiBold"/>
                <a:sym typeface="Raleway SemiBold"/>
              </a:rPr>
              <a:t>amet</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consectetur</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adipiscing</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elit</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Quisque</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molestie</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nisl</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eu</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sem</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tristique</a:t>
            </a:r>
            <a:r>
              <a:rPr lang="en-US" sz="2200" b="1" i="0" u="none" strike="noStrike" cap="none" dirty="0">
                <a:solidFill>
                  <a:srgbClr val="111111"/>
                </a:solidFill>
                <a:latin typeface="+mj-lt"/>
                <a:ea typeface="Raleway SemiBold"/>
                <a:cs typeface="Raleway SemiBold"/>
                <a:sym typeface="Raleway SemiBold"/>
              </a:rPr>
              <a:t>, sit </a:t>
            </a:r>
            <a:r>
              <a:rPr lang="en-US" sz="2200" b="1" i="0" u="none" strike="noStrike" cap="none" dirty="0" err="1">
                <a:solidFill>
                  <a:srgbClr val="111111"/>
                </a:solidFill>
                <a:latin typeface="+mj-lt"/>
                <a:ea typeface="Raleway SemiBold"/>
                <a:cs typeface="Raleway SemiBold"/>
                <a:sym typeface="Raleway SemiBold"/>
              </a:rPr>
              <a:t>amet</a:t>
            </a:r>
            <a:r>
              <a:rPr lang="en-US" sz="2200" b="1" i="0" u="none" strike="noStrike" cap="none" dirty="0">
                <a:solidFill>
                  <a:srgbClr val="111111"/>
                </a:solidFill>
                <a:latin typeface="+mj-lt"/>
                <a:ea typeface="Raleway SemiBold"/>
                <a:cs typeface="Raleway SemiBold"/>
                <a:sym typeface="Raleway SemiBold"/>
              </a:rPr>
              <a:t> convallis ex </a:t>
            </a:r>
            <a:r>
              <a:rPr lang="en-US" sz="2200" b="1" i="0" u="none" strike="noStrike" cap="none" dirty="0" err="1">
                <a:solidFill>
                  <a:srgbClr val="111111"/>
                </a:solidFill>
                <a:latin typeface="+mj-lt"/>
                <a:ea typeface="Raleway SemiBold"/>
                <a:cs typeface="Raleway SemiBold"/>
                <a:sym typeface="Raleway SemiBold"/>
              </a:rPr>
              <a:t>aliquam</a:t>
            </a:r>
            <a:r>
              <a:rPr lang="en-US" sz="2200" b="1" i="0" u="none" strike="noStrike" cap="none" dirty="0">
                <a:solidFill>
                  <a:srgbClr val="111111"/>
                </a:solidFill>
                <a:latin typeface="+mj-lt"/>
                <a:ea typeface="Raleway SemiBold"/>
                <a:cs typeface="Raleway SemiBold"/>
                <a:sym typeface="Raleway SemiBold"/>
              </a:rPr>
              <a:t>. Maecenas </a:t>
            </a:r>
            <a:r>
              <a:rPr lang="en-US" sz="2200" b="1" i="0" u="none" strike="noStrike" cap="none" dirty="0" err="1">
                <a:solidFill>
                  <a:srgbClr val="111111"/>
                </a:solidFill>
                <a:latin typeface="+mj-lt"/>
                <a:ea typeface="Raleway SemiBold"/>
                <a:cs typeface="Raleway SemiBold"/>
                <a:sym typeface="Raleway SemiBold"/>
              </a:rPr>
              <a:t>varius</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lectus</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hendrerit</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augue</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blandit</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ut</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posuere</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erat</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aliquam</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Praesent</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auctor</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tellus</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eget</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nisl</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blandit</a:t>
            </a:r>
            <a:r>
              <a:rPr lang="en-US" sz="2200" b="1" i="0" u="none" strike="noStrike" cap="none" dirty="0">
                <a:solidFill>
                  <a:srgbClr val="111111"/>
                </a:solidFill>
                <a:latin typeface="+mj-lt"/>
                <a:ea typeface="Raleway SemiBold"/>
                <a:cs typeface="Raleway SemiBold"/>
                <a:sym typeface="Raleway SemiBold"/>
              </a:rPr>
              <a:t>, at </a:t>
            </a:r>
            <a:r>
              <a:rPr lang="en-US" sz="2200" b="1" i="0" u="none" strike="noStrike" cap="none" dirty="0" err="1">
                <a:solidFill>
                  <a:srgbClr val="111111"/>
                </a:solidFill>
                <a:latin typeface="+mj-lt"/>
                <a:ea typeface="Raleway SemiBold"/>
                <a:cs typeface="Raleway SemiBold"/>
                <a:sym typeface="Raleway SemiBold"/>
              </a:rPr>
              <a:t>varius</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purus</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elementum</a:t>
            </a:r>
            <a:r>
              <a:rPr lang="en-US" sz="2200" b="1" i="0" u="none" strike="noStrike" cap="none" dirty="0">
                <a:solidFill>
                  <a:srgbClr val="111111"/>
                </a:solidFill>
                <a:latin typeface="+mj-lt"/>
                <a:ea typeface="Raleway SemiBold"/>
                <a:cs typeface="Raleway SemiBold"/>
                <a:sym typeface="Raleway SemiBold"/>
              </a:rPr>
              <a:t>.</a:t>
            </a:r>
            <a:endParaRPr dirty="0">
              <a:latin typeface="+mj-lt"/>
            </a:endParaRPr>
          </a:p>
        </p:txBody>
      </p:sp>
      <p:sp>
        <p:nvSpPr>
          <p:cNvPr id="158" name="Google Shape;158;p5"/>
          <p:cNvSpPr txBox="1"/>
          <p:nvPr/>
        </p:nvSpPr>
        <p:spPr>
          <a:xfrm>
            <a:off x="10758027" y="7508526"/>
            <a:ext cx="6003661" cy="1551194"/>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800" b="1" i="0" u="none" strike="noStrike" cap="none">
                <a:solidFill>
                  <a:srgbClr val="FFFFFF"/>
                </a:solidFill>
                <a:latin typeface="+mj-lt"/>
                <a:ea typeface="Raleway SemiBold"/>
                <a:cs typeface="Raleway SemiBold"/>
                <a:sym typeface="Raleway SemiBold"/>
              </a:rPr>
              <a:t>Lorem ipsum dolor sit amet, consectetur adipiscing elit. Quisque molestie nisl eu sem tristique, sit amet convallis ex aliquam. Maecenas varius lectus hendrerit augue blandit, ut posuere erat aliquam. </a:t>
            </a:r>
            <a:endParaRPr>
              <a:latin typeface="+mj-lt"/>
            </a:endParaRPr>
          </a:p>
        </p:txBody>
      </p:sp>
      <p:sp>
        <p:nvSpPr>
          <p:cNvPr id="159" name="Google Shape;159;p5"/>
          <p:cNvSpPr txBox="1"/>
          <p:nvPr/>
        </p:nvSpPr>
        <p:spPr>
          <a:xfrm>
            <a:off x="10758027" y="4692677"/>
            <a:ext cx="6003661" cy="1551194"/>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800" b="1" i="0" u="none" strike="noStrike" cap="none">
                <a:solidFill>
                  <a:srgbClr val="FFFFFF"/>
                </a:solidFill>
                <a:latin typeface="+mj-lt"/>
                <a:ea typeface="Raleway SemiBold"/>
                <a:cs typeface="Raleway SemiBold"/>
                <a:sym typeface="Raleway SemiBold"/>
              </a:rPr>
              <a:t>Lorem ipsum dolor sit amet, consectetur adipiscing elit. Quisque molestie nisl eu sem tristique, sit amet convallis ex aliquam. Maecenas varius lectus hendrerit augue blandit, ut posuere erat aliquam. </a:t>
            </a:r>
            <a:endParaRPr>
              <a:latin typeface="+mj-lt"/>
            </a:endParaRPr>
          </a:p>
        </p:txBody>
      </p:sp>
      <p:sp>
        <p:nvSpPr>
          <p:cNvPr id="160" name="Google Shape;160;p5"/>
          <p:cNvSpPr txBox="1"/>
          <p:nvPr/>
        </p:nvSpPr>
        <p:spPr>
          <a:xfrm>
            <a:off x="10737416" y="1877452"/>
            <a:ext cx="6003661" cy="1551194"/>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800" b="1" i="0" u="none" strike="noStrike" cap="none">
                <a:solidFill>
                  <a:srgbClr val="FFFFFF"/>
                </a:solidFill>
                <a:latin typeface="+mj-lt"/>
                <a:ea typeface="Raleway SemiBold"/>
                <a:cs typeface="Raleway SemiBold"/>
                <a:sym typeface="Raleway SemiBold"/>
              </a:rPr>
              <a:t>Lorem ipsum dolor sit amet, consectetur adipiscing elit. Quisque molestie nisl eu sem tristique, sit amet convallis ex aliquam. Maecenas varius lectus hendrerit augue blandit, ut posuere erat aliquam. </a:t>
            </a:r>
            <a:endParaRPr>
              <a:latin typeface="+mj-lt"/>
            </a:endParaRPr>
          </a:p>
        </p:txBody>
      </p:sp>
      <p:grpSp>
        <p:nvGrpSpPr>
          <p:cNvPr id="161" name="Google Shape;161;p5"/>
          <p:cNvGrpSpPr/>
          <p:nvPr/>
        </p:nvGrpSpPr>
        <p:grpSpPr>
          <a:xfrm>
            <a:off x="10758027" y="712429"/>
            <a:ext cx="2507130" cy="993573"/>
            <a:chOff x="0" y="-57150"/>
            <a:chExt cx="660314" cy="261682"/>
          </a:xfrm>
        </p:grpSpPr>
        <p:sp>
          <p:nvSpPr>
            <p:cNvPr id="162" name="Google Shape;162;p5"/>
            <p:cNvSpPr/>
            <p:nvPr/>
          </p:nvSpPr>
          <p:spPr>
            <a:xfrm>
              <a:off x="0" y="0"/>
              <a:ext cx="660314" cy="204532"/>
            </a:xfrm>
            <a:custGeom>
              <a:avLst/>
              <a:gdLst/>
              <a:ahLst/>
              <a:cxnLst/>
              <a:rect l="l" t="t" r="r" b="b"/>
              <a:pathLst>
                <a:path w="660314" h="204532" extrusionOk="0">
                  <a:moveTo>
                    <a:pt x="102266" y="0"/>
                  </a:moveTo>
                  <a:lnTo>
                    <a:pt x="558048" y="0"/>
                  </a:lnTo>
                  <a:cubicBezTo>
                    <a:pt x="614528" y="0"/>
                    <a:pt x="660314" y="45786"/>
                    <a:pt x="660314" y="102266"/>
                  </a:cubicBezTo>
                  <a:lnTo>
                    <a:pt x="660314" y="102266"/>
                  </a:lnTo>
                  <a:cubicBezTo>
                    <a:pt x="660314" y="129389"/>
                    <a:pt x="649540" y="155400"/>
                    <a:pt x="630361" y="174579"/>
                  </a:cubicBezTo>
                  <a:cubicBezTo>
                    <a:pt x="611183" y="193757"/>
                    <a:pt x="585171" y="204532"/>
                    <a:pt x="558048" y="204532"/>
                  </a:cubicBezTo>
                  <a:lnTo>
                    <a:pt x="102266" y="204532"/>
                  </a:lnTo>
                  <a:cubicBezTo>
                    <a:pt x="45786" y="204532"/>
                    <a:pt x="0" y="158746"/>
                    <a:pt x="0" y="102266"/>
                  </a:cubicBezTo>
                  <a:lnTo>
                    <a:pt x="0" y="102266"/>
                  </a:lnTo>
                  <a:cubicBezTo>
                    <a:pt x="0" y="45786"/>
                    <a:pt x="45786" y="0"/>
                    <a:pt x="102266" y="0"/>
                  </a:cubicBezTo>
                  <a:close/>
                </a:path>
              </a:pathLst>
            </a:custGeom>
            <a:solidFill>
              <a:srgbClr val="0096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txBox="1"/>
            <p:nvPr/>
          </p:nvSpPr>
          <p:spPr>
            <a:xfrm>
              <a:off x="0" y="-57150"/>
              <a:ext cx="660314" cy="261682"/>
            </a:xfrm>
            <a:prstGeom prst="rect">
              <a:avLst/>
            </a:prstGeom>
            <a:noFill/>
            <a:ln>
              <a:noFill/>
            </a:ln>
          </p:spPr>
          <p:txBody>
            <a:bodyPr spcFirstLastPara="1" wrap="square" lIns="0" tIns="0" rIns="0" bIns="0" anchor="ctr" anchorCtr="0">
              <a:noAutofit/>
            </a:bodyPr>
            <a:lstStyle/>
            <a:p>
              <a:pPr marL="0" marR="0" lvl="0" indent="0" algn="ctr" rtl="0">
                <a:lnSpc>
                  <a:spcPct val="140015"/>
                </a:lnSpc>
                <a:spcBef>
                  <a:spcPts val="0"/>
                </a:spcBef>
                <a:spcAft>
                  <a:spcPts val="0"/>
                </a:spcAft>
                <a:buNone/>
              </a:pPr>
              <a:r>
                <a:rPr lang="en-US" sz="2599" b="1" i="0" u="none" strike="noStrike" cap="none">
                  <a:solidFill>
                    <a:srgbClr val="FFFFFF"/>
                  </a:solidFill>
                  <a:latin typeface="Raleway"/>
                  <a:ea typeface="Raleway"/>
                  <a:cs typeface="Raleway"/>
                  <a:sym typeface="Raleway"/>
                </a:rPr>
                <a:t>Objetivo 1</a:t>
              </a:r>
              <a:endParaRPr/>
            </a:p>
          </p:txBody>
        </p:sp>
      </p:grpSp>
      <p:grpSp>
        <p:nvGrpSpPr>
          <p:cNvPr id="164" name="Google Shape;164;p5"/>
          <p:cNvGrpSpPr/>
          <p:nvPr/>
        </p:nvGrpSpPr>
        <p:grpSpPr>
          <a:xfrm>
            <a:off x="10758027" y="3527654"/>
            <a:ext cx="2507130" cy="993573"/>
            <a:chOff x="0" y="-57150"/>
            <a:chExt cx="660314" cy="261682"/>
          </a:xfrm>
        </p:grpSpPr>
        <p:sp>
          <p:nvSpPr>
            <p:cNvPr id="165" name="Google Shape;165;p5"/>
            <p:cNvSpPr/>
            <p:nvPr/>
          </p:nvSpPr>
          <p:spPr>
            <a:xfrm>
              <a:off x="0" y="0"/>
              <a:ext cx="660314" cy="204532"/>
            </a:xfrm>
            <a:custGeom>
              <a:avLst/>
              <a:gdLst/>
              <a:ahLst/>
              <a:cxnLst/>
              <a:rect l="l" t="t" r="r" b="b"/>
              <a:pathLst>
                <a:path w="660314" h="204532" extrusionOk="0">
                  <a:moveTo>
                    <a:pt x="102266" y="0"/>
                  </a:moveTo>
                  <a:lnTo>
                    <a:pt x="558048" y="0"/>
                  </a:lnTo>
                  <a:cubicBezTo>
                    <a:pt x="614528" y="0"/>
                    <a:pt x="660314" y="45786"/>
                    <a:pt x="660314" y="102266"/>
                  </a:cubicBezTo>
                  <a:lnTo>
                    <a:pt x="660314" y="102266"/>
                  </a:lnTo>
                  <a:cubicBezTo>
                    <a:pt x="660314" y="129389"/>
                    <a:pt x="649540" y="155400"/>
                    <a:pt x="630361" y="174579"/>
                  </a:cubicBezTo>
                  <a:cubicBezTo>
                    <a:pt x="611183" y="193757"/>
                    <a:pt x="585171" y="204532"/>
                    <a:pt x="558048" y="204532"/>
                  </a:cubicBezTo>
                  <a:lnTo>
                    <a:pt x="102266" y="204532"/>
                  </a:lnTo>
                  <a:cubicBezTo>
                    <a:pt x="45786" y="204532"/>
                    <a:pt x="0" y="158746"/>
                    <a:pt x="0" y="102266"/>
                  </a:cubicBezTo>
                  <a:lnTo>
                    <a:pt x="0" y="102266"/>
                  </a:lnTo>
                  <a:cubicBezTo>
                    <a:pt x="0" y="45786"/>
                    <a:pt x="45786" y="0"/>
                    <a:pt x="102266" y="0"/>
                  </a:cubicBezTo>
                  <a:close/>
                </a:path>
              </a:pathLst>
            </a:custGeom>
            <a:solidFill>
              <a:srgbClr val="0096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txBox="1"/>
            <p:nvPr/>
          </p:nvSpPr>
          <p:spPr>
            <a:xfrm>
              <a:off x="0" y="-57150"/>
              <a:ext cx="660314" cy="261682"/>
            </a:xfrm>
            <a:prstGeom prst="rect">
              <a:avLst/>
            </a:prstGeom>
            <a:noFill/>
            <a:ln>
              <a:noFill/>
            </a:ln>
          </p:spPr>
          <p:txBody>
            <a:bodyPr spcFirstLastPara="1" wrap="square" lIns="0" tIns="0" rIns="0" bIns="0" anchor="ctr" anchorCtr="0">
              <a:noAutofit/>
            </a:bodyPr>
            <a:lstStyle/>
            <a:p>
              <a:pPr marL="0" marR="0" lvl="0" indent="0" algn="ctr" rtl="0">
                <a:lnSpc>
                  <a:spcPct val="140015"/>
                </a:lnSpc>
                <a:spcBef>
                  <a:spcPts val="0"/>
                </a:spcBef>
                <a:spcAft>
                  <a:spcPts val="0"/>
                </a:spcAft>
                <a:buNone/>
              </a:pPr>
              <a:r>
                <a:rPr lang="en-US" sz="2599" b="1" i="0" u="none" strike="noStrike" cap="none">
                  <a:solidFill>
                    <a:srgbClr val="FFFFFF"/>
                  </a:solidFill>
                  <a:latin typeface="Raleway"/>
                  <a:ea typeface="Raleway"/>
                  <a:cs typeface="Raleway"/>
                  <a:sym typeface="Raleway"/>
                </a:rPr>
                <a:t>Objetivo 2</a:t>
              </a:r>
              <a:endParaRPr/>
            </a:p>
          </p:txBody>
        </p:sp>
      </p:grpSp>
      <p:grpSp>
        <p:nvGrpSpPr>
          <p:cNvPr id="167" name="Google Shape;167;p5"/>
          <p:cNvGrpSpPr/>
          <p:nvPr/>
        </p:nvGrpSpPr>
        <p:grpSpPr>
          <a:xfrm>
            <a:off x="10758027" y="6339760"/>
            <a:ext cx="2507130" cy="993573"/>
            <a:chOff x="0" y="-57150"/>
            <a:chExt cx="660314" cy="261682"/>
          </a:xfrm>
        </p:grpSpPr>
        <p:sp>
          <p:nvSpPr>
            <p:cNvPr id="168" name="Google Shape;168;p5"/>
            <p:cNvSpPr/>
            <p:nvPr/>
          </p:nvSpPr>
          <p:spPr>
            <a:xfrm>
              <a:off x="0" y="0"/>
              <a:ext cx="660314" cy="204532"/>
            </a:xfrm>
            <a:custGeom>
              <a:avLst/>
              <a:gdLst/>
              <a:ahLst/>
              <a:cxnLst/>
              <a:rect l="l" t="t" r="r" b="b"/>
              <a:pathLst>
                <a:path w="660314" h="204532" extrusionOk="0">
                  <a:moveTo>
                    <a:pt x="102266" y="0"/>
                  </a:moveTo>
                  <a:lnTo>
                    <a:pt x="558048" y="0"/>
                  </a:lnTo>
                  <a:cubicBezTo>
                    <a:pt x="614528" y="0"/>
                    <a:pt x="660314" y="45786"/>
                    <a:pt x="660314" y="102266"/>
                  </a:cubicBezTo>
                  <a:lnTo>
                    <a:pt x="660314" y="102266"/>
                  </a:lnTo>
                  <a:cubicBezTo>
                    <a:pt x="660314" y="129389"/>
                    <a:pt x="649540" y="155400"/>
                    <a:pt x="630361" y="174579"/>
                  </a:cubicBezTo>
                  <a:cubicBezTo>
                    <a:pt x="611183" y="193757"/>
                    <a:pt x="585171" y="204532"/>
                    <a:pt x="558048" y="204532"/>
                  </a:cubicBezTo>
                  <a:lnTo>
                    <a:pt x="102266" y="204532"/>
                  </a:lnTo>
                  <a:cubicBezTo>
                    <a:pt x="45786" y="204532"/>
                    <a:pt x="0" y="158746"/>
                    <a:pt x="0" y="102266"/>
                  </a:cubicBezTo>
                  <a:lnTo>
                    <a:pt x="0" y="102266"/>
                  </a:lnTo>
                  <a:cubicBezTo>
                    <a:pt x="0" y="45786"/>
                    <a:pt x="45786" y="0"/>
                    <a:pt x="102266" y="0"/>
                  </a:cubicBezTo>
                  <a:close/>
                </a:path>
              </a:pathLst>
            </a:custGeom>
            <a:solidFill>
              <a:srgbClr val="0096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5"/>
            <p:cNvSpPr txBox="1"/>
            <p:nvPr/>
          </p:nvSpPr>
          <p:spPr>
            <a:xfrm>
              <a:off x="0" y="-57150"/>
              <a:ext cx="660314" cy="261682"/>
            </a:xfrm>
            <a:prstGeom prst="rect">
              <a:avLst/>
            </a:prstGeom>
            <a:noFill/>
            <a:ln>
              <a:noFill/>
            </a:ln>
          </p:spPr>
          <p:txBody>
            <a:bodyPr spcFirstLastPara="1" wrap="square" lIns="0" tIns="0" rIns="0" bIns="0" anchor="ctr" anchorCtr="0">
              <a:noAutofit/>
            </a:bodyPr>
            <a:lstStyle/>
            <a:p>
              <a:pPr marL="0" marR="0" lvl="0" indent="0" algn="ctr" rtl="0">
                <a:lnSpc>
                  <a:spcPct val="140015"/>
                </a:lnSpc>
                <a:spcBef>
                  <a:spcPts val="0"/>
                </a:spcBef>
                <a:spcAft>
                  <a:spcPts val="0"/>
                </a:spcAft>
                <a:buNone/>
              </a:pPr>
              <a:r>
                <a:rPr lang="en-US" sz="2599" b="1" i="0" u="none" strike="noStrike" cap="none">
                  <a:solidFill>
                    <a:srgbClr val="FFFFFF"/>
                  </a:solidFill>
                  <a:latin typeface="Raleway"/>
                  <a:ea typeface="Raleway"/>
                  <a:cs typeface="Raleway"/>
                  <a:sym typeface="Raleway"/>
                </a:rPr>
                <a:t>Objetivo 3</a:t>
              </a:r>
              <a:endParaRPr/>
            </a:p>
          </p:txBody>
        </p:sp>
      </p:grpSp>
      <p:pic>
        <p:nvPicPr>
          <p:cNvPr id="28" name="Imagem 27"/>
          <p:cNvPicPr>
            <a:picLocks noChangeAspect="1"/>
          </p:cNvPicPr>
          <p:nvPr/>
        </p:nvPicPr>
        <p:blipFill rotWithShape="1">
          <a:blip r:embed="rId4">
            <a:extLst>
              <a:ext uri="{28A0092B-C50C-407E-A947-70E740481C1C}">
                <a14:useLocalDpi xmlns:a14="http://schemas.microsoft.com/office/drawing/2010/main" val="0"/>
              </a:ext>
            </a:extLst>
          </a:blip>
          <a:srcRect l="39358" r="39050" b="57829"/>
          <a:stretch/>
        </p:blipFill>
        <p:spPr>
          <a:xfrm>
            <a:off x="374072" y="226651"/>
            <a:ext cx="3879273" cy="734901"/>
          </a:xfrm>
          <a:prstGeom prst="rect">
            <a:avLst/>
          </a:prstGeom>
        </p:spPr>
      </p:pic>
      <p:pic>
        <p:nvPicPr>
          <p:cNvPr id="29" name="Imagem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55291" y="121778"/>
            <a:ext cx="2812793" cy="91195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8F3"/>
        </a:solidFill>
        <a:effectLst/>
      </p:bgPr>
    </p:bg>
    <p:spTree>
      <p:nvGrpSpPr>
        <p:cNvPr id="1" name="Shape 175"/>
        <p:cNvGrpSpPr/>
        <p:nvPr/>
      </p:nvGrpSpPr>
      <p:grpSpPr>
        <a:xfrm>
          <a:off x="0" y="0"/>
          <a:ext cx="0" cy="0"/>
          <a:chOff x="0" y="0"/>
          <a:chExt cx="0" cy="0"/>
        </a:xfrm>
      </p:grpSpPr>
      <p:sp>
        <p:nvSpPr>
          <p:cNvPr id="176" name="Google Shape;176;p6"/>
          <p:cNvSpPr/>
          <p:nvPr/>
        </p:nvSpPr>
        <p:spPr>
          <a:xfrm>
            <a:off x="-345071" y="357557"/>
            <a:ext cx="18839598" cy="10592102"/>
          </a:xfrm>
          <a:custGeom>
            <a:avLst/>
            <a:gdLst/>
            <a:ahLst/>
            <a:cxnLst/>
            <a:rect l="l" t="t" r="r" b="b"/>
            <a:pathLst>
              <a:path w="18839598" h="10592102" extrusionOk="0">
                <a:moveTo>
                  <a:pt x="0" y="0"/>
                </a:moveTo>
                <a:lnTo>
                  <a:pt x="18839598" y="0"/>
                </a:lnTo>
                <a:lnTo>
                  <a:pt x="18839598" y="10592102"/>
                </a:lnTo>
                <a:lnTo>
                  <a:pt x="0" y="10592102"/>
                </a:lnTo>
                <a:lnTo>
                  <a:pt x="0" y="0"/>
                </a:lnTo>
                <a:close/>
              </a:path>
            </a:pathLst>
          </a:custGeom>
          <a:blipFill rotWithShape="1">
            <a:blip r:embed="rId3">
              <a:alphaModFix amt="2000"/>
            </a:blip>
            <a:stretch>
              <a:fillRect t="-3358" b="-3357"/>
            </a:stretch>
          </a:blipFill>
          <a:ln>
            <a:noFill/>
          </a:ln>
        </p:spPr>
        <p:txBody>
          <a:bodyPr/>
          <a:lstStyle/>
          <a:p>
            <a:endParaRPr lang="pt-BR"/>
          </a:p>
        </p:txBody>
      </p:sp>
      <p:sp>
        <p:nvSpPr>
          <p:cNvPr id="177" name="Google Shape;177;p6"/>
          <p:cNvSpPr txBox="1"/>
          <p:nvPr/>
        </p:nvSpPr>
        <p:spPr>
          <a:xfrm>
            <a:off x="1028699" y="1874823"/>
            <a:ext cx="12313227" cy="1613968"/>
          </a:xfrm>
          <a:prstGeom prst="rect">
            <a:avLst/>
          </a:prstGeom>
          <a:noFill/>
          <a:ln>
            <a:noFill/>
          </a:ln>
        </p:spPr>
        <p:txBody>
          <a:bodyPr spcFirstLastPara="1" wrap="square" lIns="0" tIns="0" rIns="0" bIns="0" anchor="t" anchorCtr="0">
            <a:spAutoFit/>
          </a:bodyPr>
          <a:lstStyle/>
          <a:p>
            <a:pPr marL="0" lvl="0" indent="0" algn="l" rtl="0">
              <a:lnSpc>
                <a:spcPct val="92001"/>
              </a:lnSpc>
              <a:spcBef>
                <a:spcPts val="0"/>
              </a:spcBef>
              <a:spcAft>
                <a:spcPts val="0"/>
              </a:spcAft>
              <a:buNone/>
            </a:pPr>
            <a:endParaRPr dirty="0">
              <a:solidFill>
                <a:schemeClr val="bg2">
                  <a:lumMod val="60000"/>
                  <a:lumOff val="40000"/>
                </a:schemeClr>
              </a:solidFill>
            </a:endParaRPr>
          </a:p>
          <a:p>
            <a:pPr marL="0" marR="0" lvl="0" indent="0" algn="l" rtl="0">
              <a:lnSpc>
                <a:spcPct val="92001"/>
              </a:lnSpc>
              <a:spcBef>
                <a:spcPts val="0"/>
              </a:spcBef>
              <a:spcAft>
                <a:spcPts val="0"/>
              </a:spcAft>
              <a:buNone/>
            </a:pPr>
            <a:r>
              <a:rPr lang="en-US" sz="10000" b="1" i="0" u="none" strike="noStrike" cap="none" dirty="0" err="1">
                <a:solidFill>
                  <a:schemeClr val="bg2">
                    <a:lumMod val="60000"/>
                    <a:lumOff val="40000"/>
                  </a:schemeClr>
                </a:solidFill>
                <a:latin typeface="Raleway"/>
                <a:ea typeface="Raleway"/>
                <a:cs typeface="Raleway"/>
                <a:sym typeface="Raleway"/>
              </a:rPr>
              <a:t>Referencial</a:t>
            </a:r>
            <a:r>
              <a:rPr lang="en-US" sz="10000" b="1" i="0" u="none" strike="noStrike" cap="none" dirty="0">
                <a:solidFill>
                  <a:schemeClr val="bg2">
                    <a:lumMod val="60000"/>
                    <a:lumOff val="40000"/>
                  </a:schemeClr>
                </a:solidFill>
                <a:latin typeface="Raleway"/>
                <a:ea typeface="Raleway"/>
                <a:cs typeface="Raleway"/>
                <a:sym typeface="Raleway"/>
              </a:rPr>
              <a:t> </a:t>
            </a:r>
            <a:r>
              <a:rPr lang="en-US" sz="10000" b="1" i="0" u="none" strike="noStrike" cap="none" dirty="0" err="1">
                <a:solidFill>
                  <a:schemeClr val="bg2">
                    <a:lumMod val="60000"/>
                    <a:lumOff val="40000"/>
                  </a:schemeClr>
                </a:solidFill>
                <a:latin typeface="Raleway"/>
                <a:ea typeface="Raleway"/>
                <a:cs typeface="Raleway"/>
                <a:sym typeface="Raleway"/>
              </a:rPr>
              <a:t>Teórico</a:t>
            </a:r>
            <a:endParaRPr sz="10000" dirty="0">
              <a:solidFill>
                <a:schemeClr val="bg2">
                  <a:lumMod val="60000"/>
                  <a:lumOff val="40000"/>
                </a:schemeClr>
              </a:solidFill>
            </a:endParaRPr>
          </a:p>
        </p:txBody>
      </p:sp>
      <p:grpSp>
        <p:nvGrpSpPr>
          <p:cNvPr id="178" name="Google Shape;178;p6"/>
          <p:cNvGrpSpPr/>
          <p:nvPr/>
        </p:nvGrpSpPr>
        <p:grpSpPr>
          <a:xfrm>
            <a:off x="1001008" y="6416579"/>
            <a:ext cx="8638758" cy="2436319"/>
            <a:chOff x="0" y="-47625"/>
            <a:chExt cx="2275228" cy="641664"/>
          </a:xfrm>
        </p:grpSpPr>
        <p:sp>
          <p:nvSpPr>
            <p:cNvPr id="179" name="Google Shape;179;p6"/>
            <p:cNvSpPr/>
            <p:nvPr/>
          </p:nvSpPr>
          <p:spPr>
            <a:xfrm>
              <a:off x="0" y="0"/>
              <a:ext cx="2275228" cy="594039"/>
            </a:xfrm>
            <a:custGeom>
              <a:avLst/>
              <a:gdLst/>
              <a:ahLst/>
              <a:cxnLst/>
              <a:rect l="l" t="t" r="r" b="b"/>
              <a:pathLst>
                <a:path w="2275228" h="594039" extrusionOk="0">
                  <a:moveTo>
                    <a:pt x="32263" y="0"/>
                  </a:moveTo>
                  <a:lnTo>
                    <a:pt x="2242966" y="0"/>
                  </a:lnTo>
                  <a:cubicBezTo>
                    <a:pt x="2251522" y="0"/>
                    <a:pt x="2259729" y="3399"/>
                    <a:pt x="2265779" y="9450"/>
                  </a:cubicBezTo>
                  <a:cubicBezTo>
                    <a:pt x="2271829" y="15500"/>
                    <a:pt x="2275228" y="23706"/>
                    <a:pt x="2275228" y="32263"/>
                  </a:cubicBezTo>
                  <a:lnTo>
                    <a:pt x="2275228" y="561777"/>
                  </a:lnTo>
                  <a:cubicBezTo>
                    <a:pt x="2275228" y="570333"/>
                    <a:pt x="2271829" y="578539"/>
                    <a:pt x="2265779" y="584590"/>
                  </a:cubicBezTo>
                  <a:cubicBezTo>
                    <a:pt x="2259729" y="590640"/>
                    <a:pt x="2251522" y="594039"/>
                    <a:pt x="2242966" y="594039"/>
                  </a:cubicBezTo>
                  <a:lnTo>
                    <a:pt x="32263" y="594039"/>
                  </a:lnTo>
                  <a:cubicBezTo>
                    <a:pt x="23706" y="594039"/>
                    <a:pt x="15500" y="590640"/>
                    <a:pt x="9450" y="584590"/>
                  </a:cubicBezTo>
                  <a:cubicBezTo>
                    <a:pt x="3399" y="578539"/>
                    <a:pt x="0" y="570333"/>
                    <a:pt x="0" y="561777"/>
                  </a:cubicBezTo>
                  <a:lnTo>
                    <a:pt x="0" y="32263"/>
                  </a:lnTo>
                  <a:cubicBezTo>
                    <a:pt x="0" y="23706"/>
                    <a:pt x="3399" y="15500"/>
                    <a:pt x="9450" y="9450"/>
                  </a:cubicBezTo>
                  <a:cubicBezTo>
                    <a:pt x="15500" y="3399"/>
                    <a:pt x="23706" y="0"/>
                    <a:pt x="32263" y="0"/>
                  </a:cubicBezTo>
                  <a:close/>
                </a:path>
              </a:pathLst>
            </a:custGeom>
            <a:solidFill>
              <a:srgbClr val="0050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6"/>
            <p:cNvSpPr txBox="1"/>
            <p:nvPr/>
          </p:nvSpPr>
          <p:spPr>
            <a:xfrm>
              <a:off x="0" y="-47625"/>
              <a:ext cx="2275228" cy="641664"/>
            </a:xfrm>
            <a:prstGeom prst="rect">
              <a:avLst/>
            </a:prstGeom>
            <a:noFill/>
            <a:ln>
              <a:noFill/>
            </a:ln>
          </p:spPr>
          <p:txBody>
            <a:bodyPr spcFirstLastPara="1" wrap="square" lIns="50800" tIns="50800" rIns="50800" bIns="50800" anchor="ctr" anchorCtr="0">
              <a:noAutofit/>
            </a:bodyPr>
            <a:lstStyle/>
            <a:p>
              <a:pPr marL="0" marR="0" lvl="0" indent="0" algn="ctr" rtl="0">
                <a:lnSpc>
                  <a:spcPct val="171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 name="Agrupar 1"/>
          <p:cNvGrpSpPr/>
          <p:nvPr/>
        </p:nvGrpSpPr>
        <p:grpSpPr>
          <a:xfrm>
            <a:off x="1028717" y="3861461"/>
            <a:ext cx="452415" cy="452415"/>
            <a:chOff x="1028717" y="4779481"/>
            <a:chExt cx="452415" cy="452415"/>
          </a:xfrm>
        </p:grpSpPr>
        <p:grpSp>
          <p:nvGrpSpPr>
            <p:cNvPr id="181" name="Google Shape;181;p6"/>
            <p:cNvGrpSpPr/>
            <p:nvPr/>
          </p:nvGrpSpPr>
          <p:grpSpPr>
            <a:xfrm>
              <a:off x="1028717" y="4779481"/>
              <a:ext cx="452415" cy="452415"/>
              <a:chOff x="0" y="0"/>
              <a:chExt cx="812800" cy="812800"/>
            </a:xfrm>
          </p:grpSpPr>
          <p:sp>
            <p:nvSpPr>
              <p:cNvPr id="182" name="Google Shape;182;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6B2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84" name="Google Shape;184;p6"/>
            <p:cNvSpPr/>
            <p:nvPr/>
          </p:nvSpPr>
          <p:spPr>
            <a:xfrm rot="10800000" flipH="1">
              <a:off x="1166970" y="4917734"/>
              <a:ext cx="175908" cy="175908"/>
            </a:xfrm>
            <a:custGeom>
              <a:avLst/>
              <a:gdLst/>
              <a:ahLst/>
              <a:cxnLst/>
              <a:rect l="l" t="t" r="r" b="b"/>
              <a:pathLst>
                <a:path w="175908" h="175908" extrusionOk="0">
                  <a:moveTo>
                    <a:pt x="175908" y="0"/>
                  </a:moveTo>
                  <a:lnTo>
                    <a:pt x="0" y="0"/>
                  </a:lnTo>
                  <a:lnTo>
                    <a:pt x="0" y="175908"/>
                  </a:lnTo>
                  <a:lnTo>
                    <a:pt x="175908" y="175908"/>
                  </a:lnTo>
                  <a:lnTo>
                    <a:pt x="175908" y="0"/>
                  </a:lnTo>
                  <a:close/>
                </a:path>
              </a:pathLst>
            </a:custGeom>
            <a:blipFill rotWithShape="1">
              <a:blip r:embed="rId4">
                <a:alphaModFix/>
              </a:blip>
              <a:stretch>
                <a:fillRect/>
              </a:stretch>
            </a:blipFill>
            <a:ln>
              <a:noFill/>
            </a:ln>
          </p:spPr>
          <p:txBody>
            <a:bodyPr/>
            <a:lstStyle/>
            <a:p>
              <a:endParaRPr lang="pt-BR"/>
            </a:p>
          </p:txBody>
        </p:sp>
      </p:grpSp>
      <p:sp>
        <p:nvSpPr>
          <p:cNvPr id="185" name="Google Shape;185;p6"/>
          <p:cNvSpPr txBox="1"/>
          <p:nvPr/>
        </p:nvSpPr>
        <p:spPr>
          <a:xfrm>
            <a:off x="1420825" y="7400596"/>
            <a:ext cx="7799090" cy="1163395"/>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800" b="1" i="0" u="none" strike="noStrike" cap="none">
                <a:solidFill>
                  <a:srgbClr val="FFFFFF"/>
                </a:solidFill>
                <a:latin typeface="+mj-lt"/>
                <a:ea typeface="Raleway SemiBold"/>
                <a:cs typeface="Raleway SemiBold"/>
                <a:sym typeface="Raleway SemiBold"/>
              </a:rPr>
              <a:t>Lorem ipsum dolor sit amet, consectetur adipiscing elit. Quisque molestie nisl eu sem tristique, sit amet convallis ex aliquam. Maecenas varius lectus hendrerit augue blandit, ut posuere erat aliquam. </a:t>
            </a:r>
            <a:endParaRPr>
              <a:latin typeface="+mj-lt"/>
            </a:endParaRPr>
          </a:p>
        </p:txBody>
      </p:sp>
      <p:sp>
        <p:nvSpPr>
          <p:cNvPr id="186" name="Google Shape;186;p6"/>
          <p:cNvSpPr txBox="1"/>
          <p:nvPr/>
        </p:nvSpPr>
        <p:spPr>
          <a:xfrm>
            <a:off x="1552849" y="6725086"/>
            <a:ext cx="2566690" cy="517065"/>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2400" b="1" i="0" u="none" strike="noStrike" cap="none" dirty="0" err="1">
                <a:solidFill>
                  <a:schemeClr val="bg1"/>
                </a:solidFill>
                <a:latin typeface="+mj-lt"/>
                <a:ea typeface="Raleway Black"/>
                <a:cs typeface="Raleway Black"/>
                <a:sym typeface="Raleway Black"/>
              </a:rPr>
              <a:t>Proponente</a:t>
            </a:r>
            <a:endParaRPr dirty="0">
              <a:solidFill>
                <a:schemeClr val="bg1"/>
              </a:solidFill>
              <a:latin typeface="+mj-lt"/>
            </a:endParaRPr>
          </a:p>
        </p:txBody>
      </p:sp>
      <p:sp>
        <p:nvSpPr>
          <p:cNvPr id="187" name="Google Shape;187;p6"/>
          <p:cNvSpPr txBox="1"/>
          <p:nvPr/>
        </p:nvSpPr>
        <p:spPr>
          <a:xfrm>
            <a:off x="1028717" y="4328186"/>
            <a:ext cx="8638758" cy="1809726"/>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100" b="1" i="0" u="none" strike="noStrike" cap="none" dirty="0">
                <a:solidFill>
                  <a:srgbClr val="111111"/>
                </a:solidFill>
                <a:latin typeface="+mj-lt"/>
                <a:ea typeface="Raleway SemiBold"/>
                <a:cs typeface="Raleway SemiBold"/>
                <a:sym typeface="Raleway SemiBold"/>
              </a:rPr>
              <a:t>Lorem ipsum dolor sit </a:t>
            </a:r>
            <a:r>
              <a:rPr lang="en-US" sz="2100" b="1" i="0" u="none" strike="noStrike" cap="none" dirty="0" err="1">
                <a:solidFill>
                  <a:srgbClr val="111111"/>
                </a:solidFill>
                <a:latin typeface="+mj-lt"/>
                <a:ea typeface="Raleway SemiBold"/>
                <a:cs typeface="Raleway SemiBold"/>
                <a:sym typeface="Raleway SemiBold"/>
              </a:rPr>
              <a:t>amet</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consectetur</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adipiscing</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elit</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Quisque</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molestie</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nisl</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eu</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sem</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tristique</a:t>
            </a:r>
            <a:r>
              <a:rPr lang="en-US" sz="2100" b="1" i="0" u="none" strike="noStrike" cap="none" dirty="0">
                <a:solidFill>
                  <a:srgbClr val="111111"/>
                </a:solidFill>
                <a:latin typeface="+mj-lt"/>
                <a:ea typeface="Raleway SemiBold"/>
                <a:cs typeface="Raleway SemiBold"/>
                <a:sym typeface="Raleway SemiBold"/>
              </a:rPr>
              <a:t>, sit </a:t>
            </a:r>
            <a:r>
              <a:rPr lang="en-US" sz="2100" b="1" i="0" u="none" strike="noStrike" cap="none" dirty="0" err="1">
                <a:solidFill>
                  <a:srgbClr val="111111"/>
                </a:solidFill>
                <a:latin typeface="+mj-lt"/>
                <a:ea typeface="Raleway SemiBold"/>
                <a:cs typeface="Raleway SemiBold"/>
                <a:sym typeface="Raleway SemiBold"/>
              </a:rPr>
              <a:t>amet</a:t>
            </a:r>
            <a:r>
              <a:rPr lang="en-US" sz="2100" b="1" i="0" u="none" strike="noStrike" cap="none" dirty="0">
                <a:solidFill>
                  <a:srgbClr val="111111"/>
                </a:solidFill>
                <a:latin typeface="+mj-lt"/>
                <a:ea typeface="Raleway SemiBold"/>
                <a:cs typeface="Raleway SemiBold"/>
                <a:sym typeface="Raleway SemiBold"/>
              </a:rPr>
              <a:t> convallis ex </a:t>
            </a:r>
            <a:r>
              <a:rPr lang="en-US" sz="2100" b="1" i="0" u="none" strike="noStrike" cap="none" dirty="0" err="1">
                <a:solidFill>
                  <a:srgbClr val="111111"/>
                </a:solidFill>
                <a:latin typeface="+mj-lt"/>
                <a:ea typeface="Raleway SemiBold"/>
                <a:cs typeface="Raleway SemiBold"/>
                <a:sym typeface="Raleway SemiBold"/>
              </a:rPr>
              <a:t>aliquam</a:t>
            </a:r>
            <a:r>
              <a:rPr lang="en-US" sz="2100" b="1" i="0" u="none" strike="noStrike" cap="none" dirty="0">
                <a:solidFill>
                  <a:srgbClr val="111111"/>
                </a:solidFill>
                <a:latin typeface="+mj-lt"/>
                <a:ea typeface="Raleway SemiBold"/>
                <a:cs typeface="Raleway SemiBold"/>
                <a:sym typeface="Raleway SemiBold"/>
              </a:rPr>
              <a:t>. Maecenas </a:t>
            </a:r>
            <a:r>
              <a:rPr lang="en-US" sz="2100" b="1" i="0" u="none" strike="noStrike" cap="none" dirty="0" err="1">
                <a:solidFill>
                  <a:srgbClr val="111111"/>
                </a:solidFill>
                <a:latin typeface="+mj-lt"/>
                <a:ea typeface="Raleway SemiBold"/>
                <a:cs typeface="Raleway SemiBold"/>
                <a:sym typeface="Raleway SemiBold"/>
              </a:rPr>
              <a:t>varius</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lectus</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hendrerit</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augue</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blandit</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ut</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posuere</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erat</a:t>
            </a:r>
            <a:r>
              <a:rPr lang="en-US" sz="2100" b="1" i="0" u="none" strike="noStrike" cap="none" dirty="0">
                <a:solidFill>
                  <a:srgbClr val="111111"/>
                </a:solidFill>
                <a:latin typeface="+mj-lt"/>
                <a:ea typeface="Raleway SemiBold"/>
                <a:cs typeface="Raleway SemiBold"/>
                <a:sym typeface="Raleway SemiBold"/>
              </a:rPr>
              <a:t> </a:t>
            </a:r>
            <a:r>
              <a:rPr lang="en-US" sz="2100" b="1" i="0" u="none" strike="noStrike" cap="none" dirty="0" err="1">
                <a:solidFill>
                  <a:srgbClr val="111111"/>
                </a:solidFill>
                <a:latin typeface="+mj-lt"/>
                <a:ea typeface="Raleway SemiBold"/>
                <a:cs typeface="Raleway SemiBold"/>
                <a:sym typeface="Raleway SemiBold"/>
              </a:rPr>
              <a:t>aliquam</a:t>
            </a:r>
            <a:r>
              <a:rPr lang="en-US" sz="2100" b="1" i="0" u="none" strike="noStrike" cap="none" dirty="0">
                <a:solidFill>
                  <a:srgbClr val="111111"/>
                </a:solidFill>
                <a:latin typeface="+mj-lt"/>
                <a:ea typeface="Raleway SemiBold"/>
                <a:cs typeface="Raleway SemiBold"/>
                <a:sym typeface="Raleway SemiBold"/>
              </a:rPr>
              <a:t>. </a:t>
            </a:r>
            <a:endParaRPr dirty="0">
              <a:latin typeface="+mj-lt"/>
            </a:endParaRPr>
          </a:p>
        </p:txBody>
      </p:sp>
      <p:sp>
        <p:nvSpPr>
          <p:cNvPr id="188" name="Google Shape;188;p6"/>
          <p:cNvSpPr txBox="1"/>
          <p:nvPr/>
        </p:nvSpPr>
        <p:spPr>
          <a:xfrm>
            <a:off x="1552849" y="3851448"/>
            <a:ext cx="2566690" cy="415290"/>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2400" b="1" i="0" u="none" strike="noStrike" cap="none">
                <a:solidFill>
                  <a:srgbClr val="111111"/>
                </a:solidFill>
                <a:latin typeface="Raleway Black"/>
                <a:ea typeface="Raleway Black"/>
                <a:cs typeface="Raleway Black"/>
                <a:sym typeface="Raleway Black"/>
              </a:rPr>
              <a:t>Visão geral</a:t>
            </a:r>
            <a:endParaRPr/>
          </a:p>
        </p:txBody>
      </p:sp>
      <p:cxnSp>
        <p:nvCxnSpPr>
          <p:cNvPr id="189" name="Google Shape;189;p6"/>
          <p:cNvCxnSpPr/>
          <p:nvPr/>
        </p:nvCxnSpPr>
        <p:spPr>
          <a:xfrm>
            <a:off x="1028717" y="1256862"/>
            <a:ext cx="8638758" cy="0"/>
          </a:xfrm>
          <a:prstGeom prst="straightConnector1">
            <a:avLst/>
          </a:prstGeom>
          <a:noFill/>
          <a:ln w="19050" cap="flat" cmpd="sng">
            <a:solidFill>
              <a:srgbClr val="A6A6A6"/>
            </a:solidFill>
            <a:prstDash val="solid"/>
            <a:round/>
            <a:headEnd type="none" w="sm" len="sm"/>
            <a:tailEnd type="none" w="sm" len="sm"/>
          </a:ln>
        </p:spPr>
      </p:cxnSp>
      <p:pic>
        <p:nvPicPr>
          <p:cNvPr id="17" name="Imagem 16"/>
          <p:cNvPicPr>
            <a:picLocks noChangeAspect="1"/>
          </p:cNvPicPr>
          <p:nvPr/>
        </p:nvPicPr>
        <p:blipFill rotWithShape="1">
          <a:blip r:embed="rId5">
            <a:extLst>
              <a:ext uri="{28A0092B-C50C-407E-A947-70E740481C1C}">
                <a14:useLocalDpi xmlns:a14="http://schemas.microsoft.com/office/drawing/2010/main" val="0"/>
              </a:ext>
            </a:extLst>
          </a:blip>
          <a:srcRect l="39358" r="39050" b="57829"/>
          <a:stretch/>
        </p:blipFill>
        <p:spPr>
          <a:xfrm>
            <a:off x="374072" y="226651"/>
            <a:ext cx="3879273" cy="734901"/>
          </a:xfrm>
          <a:prstGeom prst="rect">
            <a:avLst/>
          </a:prstGeom>
        </p:spPr>
      </p:pic>
      <p:pic>
        <p:nvPicPr>
          <p:cNvPr id="18" name="Imagem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352328" y="123725"/>
            <a:ext cx="2812793" cy="91195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8F3"/>
        </a:solidFill>
        <a:effectLst/>
      </p:bgPr>
    </p:bg>
    <p:spTree>
      <p:nvGrpSpPr>
        <p:cNvPr id="1" name="Shape 194"/>
        <p:cNvGrpSpPr/>
        <p:nvPr/>
      </p:nvGrpSpPr>
      <p:grpSpPr>
        <a:xfrm>
          <a:off x="0" y="0"/>
          <a:ext cx="0" cy="0"/>
          <a:chOff x="0" y="0"/>
          <a:chExt cx="0" cy="0"/>
        </a:xfrm>
      </p:grpSpPr>
      <p:sp>
        <p:nvSpPr>
          <p:cNvPr id="195" name="Google Shape;195;p8"/>
          <p:cNvSpPr/>
          <p:nvPr/>
        </p:nvSpPr>
        <p:spPr>
          <a:xfrm>
            <a:off x="-275799" y="-155061"/>
            <a:ext cx="18839598" cy="10592102"/>
          </a:xfrm>
          <a:custGeom>
            <a:avLst/>
            <a:gdLst/>
            <a:ahLst/>
            <a:cxnLst/>
            <a:rect l="l" t="t" r="r" b="b"/>
            <a:pathLst>
              <a:path w="18839598" h="10592102" extrusionOk="0">
                <a:moveTo>
                  <a:pt x="0" y="0"/>
                </a:moveTo>
                <a:lnTo>
                  <a:pt x="18839598" y="0"/>
                </a:lnTo>
                <a:lnTo>
                  <a:pt x="18839598" y="10592102"/>
                </a:lnTo>
                <a:lnTo>
                  <a:pt x="0" y="10592102"/>
                </a:lnTo>
                <a:lnTo>
                  <a:pt x="0" y="0"/>
                </a:lnTo>
                <a:close/>
              </a:path>
            </a:pathLst>
          </a:custGeom>
          <a:blipFill rotWithShape="1">
            <a:blip r:embed="rId3">
              <a:alphaModFix amt="2000"/>
            </a:blip>
            <a:stretch>
              <a:fillRect t="-3358" b="-3357"/>
            </a:stretch>
          </a:blipFill>
          <a:ln>
            <a:noFill/>
          </a:ln>
        </p:spPr>
      </p:sp>
      <p:grpSp>
        <p:nvGrpSpPr>
          <p:cNvPr id="196" name="Google Shape;196;p8"/>
          <p:cNvGrpSpPr/>
          <p:nvPr/>
        </p:nvGrpSpPr>
        <p:grpSpPr>
          <a:xfrm>
            <a:off x="0" y="0"/>
            <a:ext cx="20574000" cy="10287000"/>
            <a:chOff x="0" y="0"/>
            <a:chExt cx="27432000" cy="13716000"/>
          </a:xfrm>
        </p:grpSpPr>
        <p:sp>
          <p:nvSpPr>
            <p:cNvPr id="197" name="Google Shape;197;p8"/>
            <p:cNvSpPr/>
            <p:nvPr/>
          </p:nvSpPr>
          <p:spPr>
            <a:xfrm>
              <a:off x="0" y="6858000"/>
              <a:ext cx="6858000" cy="6858000"/>
            </a:xfrm>
            <a:custGeom>
              <a:avLst/>
              <a:gdLst/>
              <a:ahLst/>
              <a:cxnLst/>
              <a:rect l="l" t="t" r="r" b="b"/>
              <a:pathLst>
                <a:path w="6858000" h="6858000" extrusionOk="0">
                  <a:moveTo>
                    <a:pt x="0" y="0"/>
                  </a:moveTo>
                  <a:lnTo>
                    <a:pt x="6858000" y="0"/>
                  </a:lnTo>
                  <a:lnTo>
                    <a:pt x="6858000" y="6858000"/>
                  </a:lnTo>
                  <a:lnTo>
                    <a:pt x="0" y="6858000"/>
                  </a:lnTo>
                  <a:lnTo>
                    <a:pt x="0" y="0"/>
                  </a:lnTo>
                  <a:close/>
                </a:path>
              </a:pathLst>
            </a:custGeom>
            <a:blipFill rotWithShape="1">
              <a:blip r:embed="rId4">
                <a:alphaModFix amt="3000"/>
              </a:blip>
              <a:stretch>
                <a:fillRect/>
              </a:stretch>
            </a:blipFill>
            <a:ln>
              <a:noFill/>
            </a:ln>
          </p:spPr>
        </p:sp>
        <p:sp>
          <p:nvSpPr>
            <p:cNvPr id="198" name="Google Shape;198;p8"/>
            <p:cNvSpPr/>
            <p:nvPr/>
          </p:nvSpPr>
          <p:spPr>
            <a:xfrm>
              <a:off x="13716000" y="0"/>
              <a:ext cx="6858000" cy="6858000"/>
            </a:xfrm>
            <a:custGeom>
              <a:avLst/>
              <a:gdLst/>
              <a:ahLst/>
              <a:cxnLst/>
              <a:rect l="l" t="t" r="r" b="b"/>
              <a:pathLst>
                <a:path w="6858000" h="6858000" extrusionOk="0">
                  <a:moveTo>
                    <a:pt x="0" y="0"/>
                  </a:moveTo>
                  <a:lnTo>
                    <a:pt x="6858000" y="0"/>
                  </a:lnTo>
                  <a:lnTo>
                    <a:pt x="6858000" y="6858000"/>
                  </a:lnTo>
                  <a:lnTo>
                    <a:pt x="0" y="6858000"/>
                  </a:lnTo>
                  <a:lnTo>
                    <a:pt x="0" y="0"/>
                  </a:lnTo>
                  <a:close/>
                </a:path>
              </a:pathLst>
            </a:custGeom>
            <a:blipFill rotWithShape="1">
              <a:blip r:embed="rId4">
                <a:alphaModFix amt="3000"/>
              </a:blip>
              <a:stretch>
                <a:fillRect/>
              </a:stretch>
            </a:blipFill>
            <a:ln>
              <a:noFill/>
            </a:ln>
          </p:spPr>
        </p:sp>
        <p:sp>
          <p:nvSpPr>
            <p:cNvPr id="199" name="Google Shape;199;p8"/>
            <p:cNvSpPr/>
            <p:nvPr/>
          </p:nvSpPr>
          <p:spPr>
            <a:xfrm>
              <a:off x="13716000" y="6858000"/>
              <a:ext cx="6858000" cy="6858000"/>
            </a:xfrm>
            <a:custGeom>
              <a:avLst/>
              <a:gdLst/>
              <a:ahLst/>
              <a:cxnLst/>
              <a:rect l="l" t="t" r="r" b="b"/>
              <a:pathLst>
                <a:path w="6858000" h="6858000" extrusionOk="0">
                  <a:moveTo>
                    <a:pt x="0" y="0"/>
                  </a:moveTo>
                  <a:lnTo>
                    <a:pt x="6858000" y="0"/>
                  </a:lnTo>
                  <a:lnTo>
                    <a:pt x="6858000" y="6858000"/>
                  </a:lnTo>
                  <a:lnTo>
                    <a:pt x="0" y="6858000"/>
                  </a:lnTo>
                  <a:lnTo>
                    <a:pt x="0" y="0"/>
                  </a:lnTo>
                  <a:close/>
                </a:path>
              </a:pathLst>
            </a:custGeom>
            <a:blipFill rotWithShape="1">
              <a:blip r:embed="rId4">
                <a:alphaModFix amt="3000"/>
              </a:blip>
              <a:stretch>
                <a:fillRect/>
              </a:stretch>
            </a:blipFill>
            <a:ln>
              <a:noFill/>
            </a:ln>
          </p:spPr>
        </p:sp>
        <p:sp>
          <p:nvSpPr>
            <p:cNvPr id="200" name="Google Shape;200;p8"/>
            <p:cNvSpPr/>
            <p:nvPr/>
          </p:nvSpPr>
          <p:spPr>
            <a:xfrm>
              <a:off x="6858000" y="0"/>
              <a:ext cx="6858000" cy="6858000"/>
            </a:xfrm>
            <a:custGeom>
              <a:avLst/>
              <a:gdLst/>
              <a:ahLst/>
              <a:cxnLst/>
              <a:rect l="l" t="t" r="r" b="b"/>
              <a:pathLst>
                <a:path w="6858000" h="6858000" extrusionOk="0">
                  <a:moveTo>
                    <a:pt x="0" y="0"/>
                  </a:moveTo>
                  <a:lnTo>
                    <a:pt x="6858000" y="0"/>
                  </a:lnTo>
                  <a:lnTo>
                    <a:pt x="6858000" y="6858000"/>
                  </a:lnTo>
                  <a:lnTo>
                    <a:pt x="0" y="6858000"/>
                  </a:lnTo>
                  <a:lnTo>
                    <a:pt x="0" y="0"/>
                  </a:lnTo>
                  <a:close/>
                </a:path>
              </a:pathLst>
            </a:custGeom>
            <a:blipFill rotWithShape="1">
              <a:blip r:embed="rId4">
                <a:alphaModFix amt="3000"/>
              </a:blip>
              <a:stretch>
                <a:fillRect/>
              </a:stretch>
            </a:blipFill>
            <a:ln>
              <a:noFill/>
            </a:ln>
          </p:spPr>
        </p:sp>
        <p:sp>
          <p:nvSpPr>
            <p:cNvPr id="201" name="Google Shape;201;p8"/>
            <p:cNvSpPr/>
            <p:nvPr/>
          </p:nvSpPr>
          <p:spPr>
            <a:xfrm>
              <a:off x="6858000" y="6858000"/>
              <a:ext cx="6858000" cy="6858000"/>
            </a:xfrm>
            <a:custGeom>
              <a:avLst/>
              <a:gdLst/>
              <a:ahLst/>
              <a:cxnLst/>
              <a:rect l="l" t="t" r="r" b="b"/>
              <a:pathLst>
                <a:path w="6858000" h="6858000" extrusionOk="0">
                  <a:moveTo>
                    <a:pt x="0" y="0"/>
                  </a:moveTo>
                  <a:lnTo>
                    <a:pt x="6858000" y="0"/>
                  </a:lnTo>
                  <a:lnTo>
                    <a:pt x="6858000" y="6858000"/>
                  </a:lnTo>
                  <a:lnTo>
                    <a:pt x="0" y="6858000"/>
                  </a:lnTo>
                  <a:lnTo>
                    <a:pt x="0" y="0"/>
                  </a:lnTo>
                  <a:close/>
                </a:path>
              </a:pathLst>
            </a:custGeom>
            <a:blipFill rotWithShape="1">
              <a:blip r:embed="rId4">
                <a:alphaModFix amt="3000"/>
              </a:blip>
              <a:stretch>
                <a:fillRect/>
              </a:stretch>
            </a:blipFill>
            <a:ln>
              <a:noFill/>
            </a:ln>
          </p:spPr>
        </p:sp>
        <p:sp>
          <p:nvSpPr>
            <p:cNvPr id="202" name="Google Shape;202;p8"/>
            <p:cNvSpPr/>
            <p:nvPr/>
          </p:nvSpPr>
          <p:spPr>
            <a:xfrm>
              <a:off x="20574000" y="0"/>
              <a:ext cx="6858000" cy="6858000"/>
            </a:xfrm>
            <a:custGeom>
              <a:avLst/>
              <a:gdLst/>
              <a:ahLst/>
              <a:cxnLst/>
              <a:rect l="l" t="t" r="r" b="b"/>
              <a:pathLst>
                <a:path w="6858000" h="6858000" extrusionOk="0">
                  <a:moveTo>
                    <a:pt x="0" y="0"/>
                  </a:moveTo>
                  <a:lnTo>
                    <a:pt x="6858000" y="0"/>
                  </a:lnTo>
                  <a:lnTo>
                    <a:pt x="6858000" y="6858000"/>
                  </a:lnTo>
                  <a:lnTo>
                    <a:pt x="0" y="6858000"/>
                  </a:lnTo>
                  <a:lnTo>
                    <a:pt x="0" y="0"/>
                  </a:lnTo>
                  <a:close/>
                </a:path>
              </a:pathLst>
            </a:custGeom>
            <a:blipFill rotWithShape="1">
              <a:blip r:embed="rId4">
                <a:alphaModFix amt="3000"/>
              </a:blip>
              <a:stretch>
                <a:fillRect/>
              </a:stretch>
            </a:blipFill>
            <a:ln>
              <a:noFill/>
            </a:ln>
          </p:spPr>
        </p:sp>
        <p:sp>
          <p:nvSpPr>
            <p:cNvPr id="203" name="Google Shape;203;p8"/>
            <p:cNvSpPr/>
            <p:nvPr/>
          </p:nvSpPr>
          <p:spPr>
            <a:xfrm>
              <a:off x="20574000" y="6858000"/>
              <a:ext cx="6858000" cy="6858000"/>
            </a:xfrm>
            <a:custGeom>
              <a:avLst/>
              <a:gdLst/>
              <a:ahLst/>
              <a:cxnLst/>
              <a:rect l="l" t="t" r="r" b="b"/>
              <a:pathLst>
                <a:path w="6858000" h="6858000" extrusionOk="0">
                  <a:moveTo>
                    <a:pt x="0" y="0"/>
                  </a:moveTo>
                  <a:lnTo>
                    <a:pt x="6858000" y="0"/>
                  </a:lnTo>
                  <a:lnTo>
                    <a:pt x="6858000" y="6858000"/>
                  </a:lnTo>
                  <a:lnTo>
                    <a:pt x="0" y="6858000"/>
                  </a:lnTo>
                  <a:lnTo>
                    <a:pt x="0" y="0"/>
                  </a:lnTo>
                  <a:close/>
                </a:path>
              </a:pathLst>
            </a:custGeom>
            <a:blipFill rotWithShape="1">
              <a:blip r:embed="rId4">
                <a:alphaModFix amt="3000"/>
              </a:blip>
              <a:stretch>
                <a:fillRect/>
              </a:stretch>
            </a:blipFill>
            <a:ln>
              <a:noFill/>
            </a:ln>
          </p:spPr>
        </p:sp>
      </p:grpSp>
      <p:grpSp>
        <p:nvGrpSpPr>
          <p:cNvPr id="204" name="Google Shape;204;p8"/>
          <p:cNvGrpSpPr/>
          <p:nvPr/>
        </p:nvGrpSpPr>
        <p:grpSpPr>
          <a:xfrm>
            <a:off x="0" y="5729699"/>
            <a:ext cx="18288000" cy="4557301"/>
            <a:chOff x="0" y="-47625"/>
            <a:chExt cx="4816593" cy="1200277"/>
          </a:xfrm>
        </p:grpSpPr>
        <p:sp>
          <p:nvSpPr>
            <p:cNvPr id="205" name="Google Shape;205;p8"/>
            <p:cNvSpPr/>
            <p:nvPr/>
          </p:nvSpPr>
          <p:spPr>
            <a:xfrm>
              <a:off x="0" y="0"/>
              <a:ext cx="4816592" cy="1152652"/>
            </a:xfrm>
            <a:custGeom>
              <a:avLst/>
              <a:gdLst/>
              <a:ahLst/>
              <a:cxnLst/>
              <a:rect l="l" t="t" r="r" b="b"/>
              <a:pathLst>
                <a:path w="4816592" h="1152652" extrusionOk="0">
                  <a:moveTo>
                    <a:pt x="0" y="0"/>
                  </a:moveTo>
                  <a:lnTo>
                    <a:pt x="4816592" y="0"/>
                  </a:lnTo>
                  <a:lnTo>
                    <a:pt x="4816592" y="1152652"/>
                  </a:lnTo>
                  <a:lnTo>
                    <a:pt x="0" y="1152652"/>
                  </a:lnTo>
                  <a:close/>
                </a:path>
              </a:pathLst>
            </a:custGeom>
            <a:solidFill>
              <a:srgbClr val="005082"/>
            </a:solidFill>
            <a:ln>
              <a:noFill/>
            </a:ln>
          </p:spPr>
        </p:sp>
        <p:sp>
          <p:nvSpPr>
            <p:cNvPr id="206" name="Google Shape;206;p8"/>
            <p:cNvSpPr txBox="1"/>
            <p:nvPr/>
          </p:nvSpPr>
          <p:spPr>
            <a:xfrm>
              <a:off x="0" y="-47625"/>
              <a:ext cx="4816593" cy="1200277"/>
            </a:xfrm>
            <a:prstGeom prst="rect">
              <a:avLst/>
            </a:prstGeom>
            <a:noFill/>
            <a:ln>
              <a:noFill/>
            </a:ln>
          </p:spPr>
          <p:txBody>
            <a:bodyPr spcFirstLastPara="1" wrap="square" lIns="50800" tIns="50800" rIns="50800" bIns="50800" anchor="ctr" anchorCtr="0">
              <a:noAutofit/>
            </a:bodyPr>
            <a:lstStyle/>
            <a:p>
              <a:pPr marL="0" marR="0" lvl="0" indent="0" algn="ctr" rtl="0">
                <a:lnSpc>
                  <a:spcPct val="171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7" name="Google Shape;207;p8"/>
          <p:cNvGrpSpPr/>
          <p:nvPr/>
        </p:nvGrpSpPr>
        <p:grpSpPr>
          <a:xfrm>
            <a:off x="1028700" y="7093021"/>
            <a:ext cx="588961" cy="588961"/>
            <a:chOff x="0" y="0"/>
            <a:chExt cx="812800" cy="812800"/>
          </a:xfrm>
        </p:grpSpPr>
        <p:sp>
          <p:nvSpPr>
            <p:cNvPr id="208" name="Google Shape;208;p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6B2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8"/>
            <p:cNvSpPr txBox="1"/>
            <p:nvPr/>
          </p:nvSpPr>
          <p:spPr>
            <a:xfrm>
              <a:off x="76200" y="28575"/>
              <a:ext cx="660400" cy="708025"/>
            </a:xfrm>
            <a:prstGeom prst="rect">
              <a:avLst/>
            </a:prstGeom>
            <a:noFill/>
            <a:ln>
              <a:noFill/>
            </a:ln>
          </p:spPr>
          <p:txBody>
            <a:bodyPr spcFirstLastPara="1" wrap="square" lIns="50800" tIns="50800" rIns="50800" bIns="50800" anchor="ctr" anchorCtr="0">
              <a:noAutofit/>
            </a:bodyPr>
            <a:lstStyle/>
            <a:p>
              <a:pPr marL="0" marR="0" lvl="0" indent="0" algn="ctr" rtl="0">
                <a:lnSpc>
                  <a:spcPct val="171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10" name="Google Shape;210;p8"/>
          <p:cNvGrpSpPr/>
          <p:nvPr/>
        </p:nvGrpSpPr>
        <p:grpSpPr>
          <a:xfrm>
            <a:off x="6523054" y="7093021"/>
            <a:ext cx="588961" cy="588961"/>
            <a:chOff x="0" y="0"/>
            <a:chExt cx="812800" cy="812800"/>
          </a:xfrm>
        </p:grpSpPr>
        <p:sp>
          <p:nvSpPr>
            <p:cNvPr id="211" name="Google Shape;211;p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6B2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8"/>
            <p:cNvSpPr txBox="1"/>
            <p:nvPr/>
          </p:nvSpPr>
          <p:spPr>
            <a:xfrm>
              <a:off x="76200" y="28575"/>
              <a:ext cx="660400" cy="708025"/>
            </a:xfrm>
            <a:prstGeom prst="rect">
              <a:avLst/>
            </a:prstGeom>
            <a:noFill/>
            <a:ln>
              <a:noFill/>
            </a:ln>
          </p:spPr>
          <p:txBody>
            <a:bodyPr spcFirstLastPara="1" wrap="square" lIns="50800" tIns="50800" rIns="50800" bIns="50800" anchor="ctr" anchorCtr="0">
              <a:noAutofit/>
            </a:bodyPr>
            <a:lstStyle/>
            <a:p>
              <a:pPr marL="0" marR="0" lvl="0" indent="0" algn="ctr" rtl="0">
                <a:lnSpc>
                  <a:spcPct val="171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13" name="Google Shape;213;p8"/>
          <p:cNvGrpSpPr/>
          <p:nvPr/>
        </p:nvGrpSpPr>
        <p:grpSpPr>
          <a:xfrm>
            <a:off x="12015502" y="7093021"/>
            <a:ext cx="588961" cy="588961"/>
            <a:chOff x="0" y="0"/>
            <a:chExt cx="812800" cy="812800"/>
          </a:xfrm>
        </p:grpSpPr>
        <p:sp>
          <p:nvSpPr>
            <p:cNvPr id="214" name="Google Shape;214;p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6B2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8"/>
            <p:cNvSpPr txBox="1"/>
            <p:nvPr/>
          </p:nvSpPr>
          <p:spPr>
            <a:xfrm>
              <a:off x="76200" y="28575"/>
              <a:ext cx="660400" cy="708025"/>
            </a:xfrm>
            <a:prstGeom prst="rect">
              <a:avLst/>
            </a:prstGeom>
            <a:noFill/>
            <a:ln>
              <a:noFill/>
            </a:ln>
          </p:spPr>
          <p:txBody>
            <a:bodyPr spcFirstLastPara="1" wrap="square" lIns="50800" tIns="50800" rIns="50800" bIns="50800" anchor="ctr" anchorCtr="0">
              <a:noAutofit/>
            </a:bodyPr>
            <a:lstStyle/>
            <a:p>
              <a:pPr marL="0" marR="0" lvl="0" indent="0" algn="ctr" rtl="0">
                <a:lnSpc>
                  <a:spcPct val="171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216" name="Google Shape;216;p8"/>
          <p:cNvCxnSpPr/>
          <p:nvPr/>
        </p:nvCxnSpPr>
        <p:spPr>
          <a:xfrm>
            <a:off x="0" y="6669124"/>
            <a:ext cx="17259300" cy="0"/>
          </a:xfrm>
          <a:prstGeom prst="straightConnector1">
            <a:avLst/>
          </a:prstGeom>
          <a:noFill/>
          <a:ln w="28575" cap="rnd" cmpd="sng">
            <a:solidFill>
              <a:srgbClr val="FEF8F3"/>
            </a:solidFill>
            <a:prstDash val="lgDash"/>
            <a:round/>
            <a:headEnd type="none" w="sm" len="sm"/>
            <a:tailEnd type="triangle" w="med" len="med"/>
          </a:ln>
        </p:spPr>
      </p:cxnSp>
      <p:cxnSp>
        <p:nvCxnSpPr>
          <p:cNvPr id="217" name="Google Shape;217;p8"/>
          <p:cNvCxnSpPr/>
          <p:nvPr/>
        </p:nvCxnSpPr>
        <p:spPr>
          <a:xfrm>
            <a:off x="1323181" y="6669124"/>
            <a:ext cx="0" cy="423897"/>
          </a:xfrm>
          <a:prstGeom prst="straightConnector1">
            <a:avLst/>
          </a:prstGeom>
          <a:noFill/>
          <a:ln w="28575" cap="rnd" cmpd="sng">
            <a:solidFill>
              <a:srgbClr val="FEF8F3"/>
            </a:solidFill>
            <a:prstDash val="lgDash"/>
            <a:round/>
            <a:headEnd type="none" w="sm" len="sm"/>
            <a:tailEnd type="none" w="sm" len="sm"/>
          </a:ln>
        </p:spPr>
      </p:cxnSp>
      <p:cxnSp>
        <p:nvCxnSpPr>
          <p:cNvPr id="218" name="Google Shape;218;p8"/>
          <p:cNvCxnSpPr/>
          <p:nvPr/>
        </p:nvCxnSpPr>
        <p:spPr>
          <a:xfrm>
            <a:off x="6817535" y="6669124"/>
            <a:ext cx="0" cy="423897"/>
          </a:xfrm>
          <a:prstGeom prst="straightConnector1">
            <a:avLst/>
          </a:prstGeom>
          <a:noFill/>
          <a:ln w="28575" cap="rnd" cmpd="sng">
            <a:solidFill>
              <a:srgbClr val="FEF8F3"/>
            </a:solidFill>
            <a:prstDash val="lgDash"/>
            <a:round/>
            <a:headEnd type="none" w="sm" len="sm"/>
            <a:tailEnd type="none" w="sm" len="sm"/>
          </a:ln>
        </p:spPr>
      </p:cxnSp>
      <p:cxnSp>
        <p:nvCxnSpPr>
          <p:cNvPr id="219" name="Google Shape;219;p8"/>
          <p:cNvCxnSpPr/>
          <p:nvPr/>
        </p:nvCxnSpPr>
        <p:spPr>
          <a:xfrm>
            <a:off x="12309983" y="6669124"/>
            <a:ext cx="0" cy="423897"/>
          </a:xfrm>
          <a:prstGeom prst="straightConnector1">
            <a:avLst/>
          </a:prstGeom>
          <a:noFill/>
          <a:ln w="28575" cap="rnd" cmpd="sng">
            <a:solidFill>
              <a:srgbClr val="FEF8F3"/>
            </a:solidFill>
            <a:prstDash val="lgDash"/>
            <a:round/>
            <a:headEnd type="none" w="sm" len="sm"/>
            <a:tailEnd type="none" w="sm" len="sm"/>
          </a:ln>
        </p:spPr>
      </p:cxnSp>
      <p:sp>
        <p:nvSpPr>
          <p:cNvPr id="220" name="Google Shape;220;p8"/>
          <p:cNvSpPr txBox="1"/>
          <p:nvPr/>
        </p:nvSpPr>
        <p:spPr>
          <a:xfrm>
            <a:off x="6523054" y="7740536"/>
            <a:ext cx="5241892" cy="1938992"/>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800" b="1" i="0" u="none" strike="noStrike" cap="none">
                <a:solidFill>
                  <a:srgbClr val="FFFFFF"/>
                </a:solidFill>
                <a:latin typeface="+mj-lt"/>
                <a:ea typeface="Raleway SemiBold"/>
                <a:cs typeface="Raleway SemiBold"/>
                <a:sym typeface="Raleway SemiBold"/>
              </a:rPr>
              <a:t>Lorem ipsum dolor sit amet, consectetur adipiscing elit. Quisque molestie nisl eu sem tristique, sit amet convallis ex aliquam. Maecenas varius lectus hendrerit augue blandit, ut posuere erat aliquam.</a:t>
            </a:r>
            <a:endParaRPr>
              <a:latin typeface="+mj-lt"/>
            </a:endParaRPr>
          </a:p>
        </p:txBody>
      </p:sp>
      <p:sp>
        <p:nvSpPr>
          <p:cNvPr id="221" name="Google Shape;221;p8"/>
          <p:cNvSpPr txBox="1"/>
          <p:nvPr/>
        </p:nvSpPr>
        <p:spPr>
          <a:xfrm>
            <a:off x="1023987" y="8043932"/>
            <a:ext cx="5241892" cy="1938992"/>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800" b="1" i="0" u="none" strike="noStrike" cap="none">
                <a:solidFill>
                  <a:srgbClr val="FFFFFF"/>
                </a:solidFill>
                <a:latin typeface="+mj-lt"/>
                <a:ea typeface="Raleway SemiBold"/>
                <a:cs typeface="Raleway SemiBold"/>
                <a:sym typeface="Raleway SemiBold"/>
              </a:rPr>
              <a:t>Lorem ipsum dolor sit amet, consectetur adipiscing elit. Quisque molestie nisl eu sem tristique, sit amet convallis ex aliquam. Maecenas varius lectus hendrerit augue blandit, ut posuere erat aliquam.</a:t>
            </a:r>
            <a:endParaRPr>
              <a:latin typeface="+mj-lt"/>
            </a:endParaRPr>
          </a:p>
        </p:txBody>
      </p:sp>
      <p:sp>
        <p:nvSpPr>
          <p:cNvPr id="222" name="Google Shape;222;p8"/>
          <p:cNvSpPr txBox="1"/>
          <p:nvPr/>
        </p:nvSpPr>
        <p:spPr>
          <a:xfrm>
            <a:off x="12017408" y="7740536"/>
            <a:ext cx="5241892" cy="1938992"/>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800" b="1" i="0" u="none" strike="noStrike" cap="none">
                <a:solidFill>
                  <a:srgbClr val="FFFFFF"/>
                </a:solidFill>
                <a:latin typeface="+mj-lt"/>
                <a:ea typeface="Raleway SemiBold"/>
                <a:cs typeface="Raleway SemiBold"/>
                <a:sym typeface="Raleway SemiBold"/>
              </a:rPr>
              <a:t>Lorem ipsum dolor sit amet, consectetur adipiscing elit. Quisque molestie nisl eu sem tristique, sit amet convallis ex aliquam. Maecenas varius lectus hendrerit augue blandit, ut posuere erat aliquam.</a:t>
            </a:r>
            <a:endParaRPr>
              <a:latin typeface="+mj-lt"/>
            </a:endParaRPr>
          </a:p>
        </p:txBody>
      </p:sp>
      <p:sp>
        <p:nvSpPr>
          <p:cNvPr id="223" name="Google Shape;223;p8"/>
          <p:cNvSpPr txBox="1"/>
          <p:nvPr/>
        </p:nvSpPr>
        <p:spPr>
          <a:xfrm>
            <a:off x="1772022" y="7159537"/>
            <a:ext cx="2586952" cy="415290"/>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2400" b="1" i="0" u="none" strike="noStrike" cap="none">
                <a:solidFill>
                  <a:srgbClr val="FFFFFF"/>
                </a:solidFill>
                <a:latin typeface="Raleway"/>
                <a:ea typeface="Raleway"/>
                <a:cs typeface="Raleway"/>
                <a:sym typeface="Raleway"/>
              </a:rPr>
              <a:t>Fase - 1</a:t>
            </a:r>
            <a:endParaRPr/>
          </a:p>
        </p:txBody>
      </p:sp>
      <p:sp>
        <p:nvSpPr>
          <p:cNvPr id="224" name="Google Shape;224;p8"/>
          <p:cNvSpPr txBox="1"/>
          <p:nvPr/>
        </p:nvSpPr>
        <p:spPr>
          <a:xfrm>
            <a:off x="7275901" y="7159537"/>
            <a:ext cx="2586952" cy="415290"/>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2400" b="1" i="0" u="none" strike="noStrike" cap="none">
                <a:solidFill>
                  <a:srgbClr val="FFFFFF"/>
                </a:solidFill>
                <a:latin typeface="Raleway"/>
                <a:ea typeface="Raleway"/>
                <a:cs typeface="Raleway"/>
                <a:sym typeface="Raleway"/>
              </a:rPr>
              <a:t>Fase - 2</a:t>
            </a:r>
            <a:endParaRPr/>
          </a:p>
        </p:txBody>
      </p:sp>
      <p:sp>
        <p:nvSpPr>
          <p:cNvPr id="225" name="Google Shape;225;p8"/>
          <p:cNvSpPr txBox="1"/>
          <p:nvPr/>
        </p:nvSpPr>
        <p:spPr>
          <a:xfrm>
            <a:off x="12758825" y="7159537"/>
            <a:ext cx="2586952" cy="415290"/>
          </a:xfrm>
          <a:prstGeom prst="rect">
            <a:avLst/>
          </a:prstGeom>
          <a:noFill/>
          <a:ln>
            <a:noFill/>
          </a:ln>
        </p:spPr>
        <p:txBody>
          <a:bodyPr spcFirstLastPara="1" wrap="square" lIns="0" tIns="0" rIns="0" bIns="0" anchor="t" anchorCtr="0">
            <a:spAutoFit/>
          </a:bodyPr>
          <a:lstStyle/>
          <a:p>
            <a:pPr marL="0" marR="0" lvl="0" indent="0" algn="l" rtl="0">
              <a:lnSpc>
                <a:spcPct val="139958"/>
              </a:lnSpc>
              <a:spcBef>
                <a:spcPts val="0"/>
              </a:spcBef>
              <a:spcAft>
                <a:spcPts val="0"/>
              </a:spcAft>
              <a:buNone/>
            </a:pPr>
            <a:r>
              <a:rPr lang="en-US" sz="2400" b="1" i="0" u="none" strike="noStrike" cap="none">
                <a:solidFill>
                  <a:srgbClr val="FFFFFF"/>
                </a:solidFill>
                <a:latin typeface="Raleway"/>
                <a:ea typeface="Raleway"/>
                <a:cs typeface="Raleway"/>
                <a:sym typeface="Raleway"/>
              </a:rPr>
              <a:t>Fase - 3</a:t>
            </a:r>
            <a:endParaRPr/>
          </a:p>
        </p:txBody>
      </p:sp>
      <p:sp>
        <p:nvSpPr>
          <p:cNvPr id="226" name="Google Shape;226;p8"/>
          <p:cNvSpPr txBox="1"/>
          <p:nvPr/>
        </p:nvSpPr>
        <p:spPr>
          <a:xfrm>
            <a:off x="1028717" y="2978749"/>
            <a:ext cx="8332145" cy="2368918"/>
          </a:xfrm>
          <a:prstGeom prst="rect">
            <a:avLst/>
          </a:prstGeom>
          <a:noFill/>
          <a:ln>
            <a:noFill/>
          </a:ln>
        </p:spPr>
        <p:txBody>
          <a:bodyPr spcFirstLastPara="1" wrap="square" lIns="0" tIns="0" rIns="0" bIns="0" anchor="t" anchorCtr="0">
            <a:spAutoFit/>
          </a:bodyPr>
          <a:lstStyle/>
          <a:p>
            <a:pPr marL="0" marR="0" lvl="0" indent="0" algn="l" rtl="0">
              <a:lnSpc>
                <a:spcPct val="140018"/>
              </a:lnSpc>
              <a:spcBef>
                <a:spcPts val="0"/>
              </a:spcBef>
              <a:spcAft>
                <a:spcPts val="0"/>
              </a:spcAft>
              <a:buNone/>
            </a:pPr>
            <a:r>
              <a:rPr lang="en-US" sz="2199" b="1" i="0" u="none" strike="noStrike" cap="none" dirty="0">
                <a:solidFill>
                  <a:srgbClr val="111111"/>
                </a:solidFill>
                <a:latin typeface="+mj-lt"/>
                <a:ea typeface="Raleway SemiBold"/>
                <a:cs typeface="Raleway SemiBold"/>
                <a:sym typeface="Raleway SemiBold"/>
              </a:rPr>
              <a:t>Lorem ipsum dolor sit </a:t>
            </a:r>
            <a:r>
              <a:rPr lang="en-US" sz="2199" b="1" i="0" u="none" strike="noStrike" cap="none" dirty="0" err="1">
                <a:solidFill>
                  <a:srgbClr val="111111"/>
                </a:solidFill>
                <a:latin typeface="+mj-lt"/>
                <a:ea typeface="Raleway SemiBold"/>
                <a:cs typeface="Raleway SemiBold"/>
                <a:sym typeface="Raleway SemiBold"/>
              </a:rPr>
              <a:t>amet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consectetur</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adipiscing</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elit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Quisque</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molestie</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nisl</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eu</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sem</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tristique</a:t>
            </a:r>
            <a:r>
              <a:rPr lang="en-US" sz="2199" b="1" i="0" u="none" strike="noStrike" cap="none" dirty="0">
                <a:solidFill>
                  <a:srgbClr val="111111"/>
                </a:solidFill>
                <a:latin typeface="+mj-lt"/>
                <a:ea typeface="Raleway SemiBold"/>
                <a:cs typeface="Raleway SemiBold"/>
                <a:sym typeface="Raleway SemiBold"/>
              </a:rPr>
              <a:t>, sit </a:t>
            </a:r>
            <a:r>
              <a:rPr lang="en-US" sz="2199" b="1" i="0" u="none" strike="noStrike" cap="none" dirty="0" err="1">
                <a:solidFill>
                  <a:srgbClr val="111111"/>
                </a:solidFill>
                <a:latin typeface="+mj-lt"/>
                <a:ea typeface="Raleway SemiBold"/>
                <a:cs typeface="Raleway SemiBold"/>
                <a:sym typeface="Raleway SemiBold"/>
              </a:rPr>
              <a:t>amet</a:t>
            </a:r>
            <a:r>
              <a:rPr lang="en-US" sz="2199" b="1" i="0" u="none" strike="noStrike" cap="none" dirty="0">
                <a:solidFill>
                  <a:srgbClr val="111111"/>
                </a:solidFill>
                <a:latin typeface="+mj-lt"/>
                <a:ea typeface="Raleway SemiBold"/>
                <a:cs typeface="Raleway SemiBold"/>
                <a:sym typeface="Raleway SemiBold"/>
              </a:rPr>
              <a:t> convallis ex </a:t>
            </a:r>
            <a:r>
              <a:rPr lang="en-US" sz="2199" b="1" i="0" u="none" strike="noStrike" cap="none" dirty="0" err="1">
                <a:solidFill>
                  <a:srgbClr val="111111"/>
                </a:solidFill>
                <a:latin typeface="+mj-lt"/>
                <a:ea typeface="Raleway SemiBold"/>
                <a:cs typeface="Raleway SemiBold"/>
                <a:sym typeface="Raleway SemiBold"/>
              </a:rPr>
              <a:t>aliquam</a:t>
            </a:r>
            <a:r>
              <a:rPr lang="en-US" sz="2199" b="1" i="0" u="none" strike="noStrike" cap="none" dirty="0">
                <a:solidFill>
                  <a:srgbClr val="111111"/>
                </a:solidFill>
                <a:latin typeface="+mj-lt"/>
                <a:ea typeface="Raleway SemiBold"/>
                <a:cs typeface="Raleway SemiBold"/>
                <a:sym typeface="Raleway SemiBold"/>
              </a:rPr>
              <a:t>. Maecenas </a:t>
            </a:r>
            <a:r>
              <a:rPr lang="en-US" sz="2199" b="1" i="0" u="none" strike="noStrike" cap="none" dirty="0" err="1">
                <a:solidFill>
                  <a:srgbClr val="111111"/>
                </a:solidFill>
                <a:latin typeface="+mj-lt"/>
                <a:ea typeface="Raleway SemiBold"/>
                <a:cs typeface="Raleway SemiBold"/>
                <a:sym typeface="Raleway SemiBold"/>
              </a:rPr>
              <a:t>varius</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lectus</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hendrerit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augue</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blandit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ut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posuere</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erat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aliquam</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Praesent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auctor</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tellus</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eget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nisl</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blandit</a:t>
            </a:r>
            <a:r>
              <a:rPr lang="en-US" sz="2199" b="1" i="0" u="none" strike="noStrike" cap="none" dirty="0">
                <a:solidFill>
                  <a:srgbClr val="111111"/>
                </a:solidFill>
                <a:latin typeface="+mj-lt"/>
                <a:ea typeface="Raleway SemiBold"/>
                <a:cs typeface="Raleway SemiBold"/>
                <a:sym typeface="Raleway SemiBold"/>
              </a:rPr>
              <a:t>, at </a:t>
            </a:r>
            <a:r>
              <a:rPr lang="en-US" sz="2199" b="1" i="0" u="none" strike="noStrike" cap="none" dirty="0" err="1">
                <a:solidFill>
                  <a:srgbClr val="111111"/>
                </a:solidFill>
                <a:latin typeface="+mj-lt"/>
                <a:ea typeface="Raleway SemiBold"/>
                <a:cs typeface="Raleway SemiBold"/>
                <a:sym typeface="Raleway SemiBold"/>
              </a:rPr>
              <a:t>varius</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purus</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elementum</a:t>
            </a:r>
            <a:r>
              <a:rPr lang="en-US" sz="2199" b="1" i="0" u="none" strike="noStrike" cap="none" dirty="0">
                <a:solidFill>
                  <a:srgbClr val="111111"/>
                </a:solidFill>
                <a:latin typeface="+mj-lt"/>
                <a:ea typeface="Raleway SemiBold"/>
                <a:cs typeface="Raleway SemiBold"/>
                <a:sym typeface="Raleway SemiBold"/>
              </a:rPr>
              <a:t>.</a:t>
            </a:r>
            <a:endParaRPr dirty="0">
              <a:latin typeface="+mj-lt"/>
            </a:endParaRPr>
          </a:p>
        </p:txBody>
      </p:sp>
      <p:sp>
        <p:nvSpPr>
          <p:cNvPr id="227" name="Google Shape;227;p8"/>
          <p:cNvSpPr txBox="1"/>
          <p:nvPr/>
        </p:nvSpPr>
        <p:spPr>
          <a:xfrm>
            <a:off x="1028717" y="1770907"/>
            <a:ext cx="8766223" cy="1344984"/>
          </a:xfrm>
          <a:prstGeom prst="rect">
            <a:avLst/>
          </a:prstGeom>
          <a:noFill/>
          <a:ln>
            <a:noFill/>
          </a:ln>
        </p:spPr>
        <p:txBody>
          <a:bodyPr spcFirstLastPara="1" wrap="square" lIns="0" tIns="0" rIns="0" bIns="0" anchor="t" anchorCtr="0">
            <a:spAutoFit/>
          </a:bodyPr>
          <a:lstStyle/>
          <a:p>
            <a:pPr marL="0" marR="0" lvl="0" indent="0" algn="l" rtl="0">
              <a:lnSpc>
                <a:spcPct val="92000"/>
              </a:lnSpc>
              <a:spcBef>
                <a:spcPts val="0"/>
              </a:spcBef>
              <a:spcAft>
                <a:spcPts val="0"/>
              </a:spcAft>
              <a:buNone/>
            </a:pPr>
            <a:r>
              <a:rPr lang="en-US" sz="9500" b="1" i="0" u="none" strike="noStrike" cap="none" dirty="0" err="1">
                <a:solidFill>
                  <a:schemeClr val="bg2">
                    <a:lumMod val="60000"/>
                    <a:lumOff val="40000"/>
                  </a:schemeClr>
                </a:solidFill>
                <a:latin typeface="Raleway"/>
                <a:ea typeface="Raleway"/>
                <a:cs typeface="Raleway"/>
                <a:sym typeface="Raleway"/>
              </a:rPr>
              <a:t>Metodologia</a:t>
            </a:r>
            <a:endParaRPr dirty="0">
              <a:solidFill>
                <a:schemeClr val="bg2">
                  <a:lumMod val="60000"/>
                  <a:lumOff val="40000"/>
                </a:schemeClr>
              </a:solidFill>
            </a:endParaRPr>
          </a:p>
        </p:txBody>
      </p:sp>
      <p:sp>
        <p:nvSpPr>
          <p:cNvPr id="228" name="Google Shape;228;p8"/>
          <p:cNvSpPr/>
          <p:nvPr/>
        </p:nvSpPr>
        <p:spPr>
          <a:xfrm rot="8100000" flipH="1">
            <a:off x="1180306" y="7244627"/>
            <a:ext cx="285750" cy="285750"/>
          </a:xfrm>
          <a:custGeom>
            <a:avLst/>
            <a:gdLst/>
            <a:ahLst/>
            <a:cxnLst/>
            <a:rect l="l" t="t" r="r" b="b"/>
            <a:pathLst>
              <a:path w="285750" h="285750" extrusionOk="0">
                <a:moveTo>
                  <a:pt x="285750" y="0"/>
                </a:moveTo>
                <a:lnTo>
                  <a:pt x="0" y="0"/>
                </a:lnTo>
                <a:lnTo>
                  <a:pt x="0" y="285750"/>
                </a:lnTo>
                <a:lnTo>
                  <a:pt x="285750" y="285750"/>
                </a:lnTo>
                <a:lnTo>
                  <a:pt x="285750" y="0"/>
                </a:lnTo>
                <a:close/>
              </a:path>
            </a:pathLst>
          </a:custGeom>
          <a:blipFill rotWithShape="1">
            <a:blip r:embed="rId5">
              <a:alphaModFix/>
            </a:blip>
            <a:stretch>
              <a:fillRect/>
            </a:stretch>
          </a:blipFill>
          <a:ln>
            <a:noFill/>
          </a:ln>
        </p:spPr>
      </p:sp>
      <p:sp>
        <p:nvSpPr>
          <p:cNvPr id="229" name="Google Shape;229;p8"/>
          <p:cNvSpPr/>
          <p:nvPr/>
        </p:nvSpPr>
        <p:spPr>
          <a:xfrm rot="8100000" flipH="1">
            <a:off x="12167108" y="7244627"/>
            <a:ext cx="285750" cy="285750"/>
          </a:xfrm>
          <a:custGeom>
            <a:avLst/>
            <a:gdLst/>
            <a:ahLst/>
            <a:cxnLst/>
            <a:rect l="l" t="t" r="r" b="b"/>
            <a:pathLst>
              <a:path w="285750" h="285750" extrusionOk="0">
                <a:moveTo>
                  <a:pt x="285750" y="0"/>
                </a:moveTo>
                <a:lnTo>
                  <a:pt x="0" y="0"/>
                </a:lnTo>
                <a:lnTo>
                  <a:pt x="0" y="285750"/>
                </a:lnTo>
                <a:lnTo>
                  <a:pt x="285750" y="285750"/>
                </a:lnTo>
                <a:lnTo>
                  <a:pt x="285750" y="0"/>
                </a:lnTo>
                <a:close/>
              </a:path>
            </a:pathLst>
          </a:custGeom>
          <a:blipFill rotWithShape="1">
            <a:blip r:embed="rId5">
              <a:alphaModFix/>
            </a:blip>
            <a:stretch>
              <a:fillRect/>
            </a:stretch>
          </a:blipFill>
          <a:ln>
            <a:noFill/>
          </a:ln>
        </p:spPr>
      </p:sp>
      <p:sp>
        <p:nvSpPr>
          <p:cNvPr id="230" name="Google Shape;230;p8"/>
          <p:cNvSpPr/>
          <p:nvPr/>
        </p:nvSpPr>
        <p:spPr>
          <a:xfrm rot="8100000" flipH="1">
            <a:off x="6674660" y="7244627"/>
            <a:ext cx="285750" cy="285750"/>
          </a:xfrm>
          <a:custGeom>
            <a:avLst/>
            <a:gdLst/>
            <a:ahLst/>
            <a:cxnLst/>
            <a:rect l="l" t="t" r="r" b="b"/>
            <a:pathLst>
              <a:path w="285750" h="285750" extrusionOk="0">
                <a:moveTo>
                  <a:pt x="285750" y="0"/>
                </a:moveTo>
                <a:lnTo>
                  <a:pt x="0" y="0"/>
                </a:lnTo>
                <a:lnTo>
                  <a:pt x="0" y="285750"/>
                </a:lnTo>
                <a:lnTo>
                  <a:pt x="285750" y="285750"/>
                </a:lnTo>
                <a:lnTo>
                  <a:pt x="285750" y="0"/>
                </a:lnTo>
                <a:close/>
              </a:path>
            </a:pathLst>
          </a:custGeom>
          <a:blipFill rotWithShape="1">
            <a:blip r:embed="rId5">
              <a:alphaModFix/>
            </a:blip>
            <a:stretch>
              <a:fillRect/>
            </a:stretch>
          </a:blipFill>
          <a:ln>
            <a:noFill/>
          </a:ln>
        </p:spPr>
      </p:sp>
      <p:cxnSp>
        <p:nvCxnSpPr>
          <p:cNvPr id="232" name="Google Shape;232;p8"/>
          <p:cNvCxnSpPr/>
          <p:nvPr/>
        </p:nvCxnSpPr>
        <p:spPr>
          <a:xfrm>
            <a:off x="1028717" y="1256862"/>
            <a:ext cx="16206017" cy="28270"/>
          </a:xfrm>
          <a:prstGeom prst="straightConnector1">
            <a:avLst/>
          </a:prstGeom>
          <a:noFill/>
          <a:ln w="19050" cap="flat" cmpd="sng">
            <a:solidFill>
              <a:srgbClr val="A6A6A6"/>
            </a:solidFill>
            <a:prstDash val="solid"/>
            <a:round/>
            <a:headEnd type="none" w="sm" len="sm"/>
            <a:tailEnd type="none" w="sm" len="sm"/>
          </a:ln>
        </p:spPr>
      </p:cxnSp>
      <p:pic>
        <p:nvPicPr>
          <p:cNvPr id="41" name="Imagem 40"/>
          <p:cNvPicPr>
            <a:picLocks noChangeAspect="1"/>
          </p:cNvPicPr>
          <p:nvPr/>
        </p:nvPicPr>
        <p:blipFill rotWithShape="1">
          <a:blip r:embed="rId6">
            <a:extLst>
              <a:ext uri="{28A0092B-C50C-407E-A947-70E740481C1C}">
                <a14:useLocalDpi xmlns:a14="http://schemas.microsoft.com/office/drawing/2010/main" val="0"/>
              </a:ext>
            </a:extLst>
          </a:blip>
          <a:srcRect l="39358" r="39050" b="57829"/>
          <a:stretch/>
        </p:blipFill>
        <p:spPr>
          <a:xfrm>
            <a:off x="374072" y="226651"/>
            <a:ext cx="3879273" cy="734901"/>
          </a:xfrm>
          <a:prstGeom prst="rect">
            <a:avLst/>
          </a:prstGeom>
        </p:spPr>
      </p:pic>
      <p:pic>
        <p:nvPicPr>
          <p:cNvPr id="42" name="Imagem 4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352328" y="123725"/>
            <a:ext cx="2812793" cy="91195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8F3"/>
        </a:solidFill>
        <a:effectLst/>
      </p:bgPr>
    </p:bg>
    <p:spTree>
      <p:nvGrpSpPr>
        <p:cNvPr id="1" name="Shape 237"/>
        <p:cNvGrpSpPr/>
        <p:nvPr/>
      </p:nvGrpSpPr>
      <p:grpSpPr>
        <a:xfrm>
          <a:off x="0" y="0"/>
          <a:ext cx="0" cy="0"/>
          <a:chOff x="0" y="0"/>
          <a:chExt cx="0" cy="0"/>
        </a:xfrm>
      </p:grpSpPr>
      <p:sp>
        <p:nvSpPr>
          <p:cNvPr id="238" name="Google Shape;238;p9"/>
          <p:cNvSpPr/>
          <p:nvPr/>
        </p:nvSpPr>
        <p:spPr>
          <a:xfrm>
            <a:off x="-275799" y="-155061"/>
            <a:ext cx="18839598" cy="10592102"/>
          </a:xfrm>
          <a:custGeom>
            <a:avLst/>
            <a:gdLst/>
            <a:ahLst/>
            <a:cxnLst/>
            <a:rect l="l" t="t" r="r" b="b"/>
            <a:pathLst>
              <a:path w="18839598" h="10592102" extrusionOk="0">
                <a:moveTo>
                  <a:pt x="0" y="0"/>
                </a:moveTo>
                <a:lnTo>
                  <a:pt x="18839598" y="0"/>
                </a:lnTo>
                <a:lnTo>
                  <a:pt x="18839598" y="10592102"/>
                </a:lnTo>
                <a:lnTo>
                  <a:pt x="0" y="10592102"/>
                </a:lnTo>
                <a:lnTo>
                  <a:pt x="0" y="0"/>
                </a:lnTo>
                <a:close/>
              </a:path>
            </a:pathLst>
          </a:custGeom>
          <a:blipFill rotWithShape="1">
            <a:blip r:embed="rId3">
              <a:alphaModFix amt="2000"/>
            </a:blip>
            <a:stretch>
              <a:fillRect t="-3358" b="-3357"/>
            </a:stretch>
          </a:blipFill>
          <a:ln>
            <a:noFill/>
          </a:ln>
        </p:spPr>
      </p:sp>
      <p:pic>
        <p:nvPicPr>
          <p:cNvPr id="239" name="Google Shape;239;p9"/>
          <p:cNvPicPr preferRelativeResize="0"/>
          <p:nvPr/>
        </p:nvPicPr>
        <p:blipFill rotWithShape="1">
          <a:blip r:embed="rId4">
            <a:alphaModFix/>
          </a:blip>
          <a:srcRect/>
          <a:stretch/>
        </p:blipFill>
        <p:spPr>
          <a:xfrm>
            <a:off x="8747496" y="275457"/>
            <a:ext cx="9334888" cy="9877008"/>
          </a:xfrm>
          <a:prstGeom prst="rect">
            <a:avLst/>
          </a:prstGeom>
          <a:noFill/>
          <a:ln>
            <a:noFill/>
          </a:ln>
        </p:spPr>
      </p:pic>
      <p:sp>
        <p:nvSpPr>
          <p:cNvPr id="240" name="Google Shape;240;p9"/>
          <p:cNvSpPr txBox="1"/>
          <p:nvPr/>
        </p:nvSpPr>
        <p:spPr>
          <a:xfrm>
            <a:off x="1028700" y="1982800"/>
            <a:ext cx="8380500" cy="1416000"/>
          </a:xfrm>
          <a:prstGeom prst="rect">
            <a:avLst/>
          </a:prstGeom>
          <a:noFill/>
          <a:ln>
            <a:noFill/>
          </a:ln>
        </p:spPr>
        <p:txBody>
          <a:bodyPr spcFirstLastPara="1" wrap="square" lIns="0" tIns="0" rIns="0" bIns="0" anchor="t" anchorCtr="0">
            <a:spAutoFit/>
          </a:bodyPr>
          <a:lstStyle/>
          <a:p>
            <a:pPr marL="0" marR="0" lvl="0" indent="0" algn="l" rtl="0">
              <a:lnSpc>
                <a:spcPct val="91997"/>
              </a:lnSpc>
              <a:spcBef>
                <a:spcPts val="0"/>
              </a:spcBef>
              <a:spcAft>
                <a:spcPts val="0"/>
              </a:spcAft>
              <a:buNone/>
            </a:pPr>
            <a:r>
              <a:rPr lang="en-US" sz="10000" b="1" i="0" u="none" strike="noStrike" cap="none" dirty="0" err="1">
                <a:solidFill>
                  <a:schemeClr val="bg2">
                    <a:lumMod val="60000"/>
                    <a:lumOff val="40000"/>
                  </a:schemeClr>
                </a:solidFill>
                <a:latin typeface="Raleway"/>
                <a:ea typeface="Raleway"/>
                <a:cs typeface="Raleway"/>
                <a:sym typeface="Raleway"/>
              </a:rPr>
              <a:t>Resultados</a:t>
            </a:r>
            <a:endParaRPr sz="10000" dirty="0">
              <a:solidFill>
                <a:schemeClr val="bg2">
                  <a:lumMod val="60000"/>
                  <a:lumOff val="40000"/>
                </a:schemeClr>
              </a:solidFill>
            </a:endParaRPr>
          </a:p>
        </p:txBody>
      </p:sp>
      <p:sp>
        <p:nvSpPr>
          <p:cNvPr id="241" name="Google Shape;241;p9"/>
          <p:cNvSpPr txBox="1"/>
          <p:nvPr/>
        </p:nvSpPr>
        <p:spPr>
          <a:xfrm>
            <a:off x="1028700" y="3512621"/>
            <a:ext cx="7516081" cy="4264052"/>
          </a:xfrm>
          <a:prstGeom prst="rect">
            <a:avLst/>
          </a:prstGeom>
          <a:noFill/>
          <a:ln>
            <a:noFill/>
          </a:ln>
        </p:spPr>
        <p:txBody>
          <a:bodyPr spcFirstLastPara="1" wrap="square" lIns="0" tIns="0" rIns="0" bIns="0" anchor="t" anchorCtr="0">
            <a:spAutoFit/>
          </a:bodyPr>
          <a:lstStyle/>
          <a:p>
            <a:pPr marL="0" marR="0" lvl="0" indent="0" algn="l" rtl="0">
              <a:lnSpc>
                <a:spcPct val="140018"/>
              </a:lnSpc>
              <a:spcBef>
                <a:spcPts val="0"/>
              </a:spcBef>
              <a:spcAft>
                <a:spcPts val="0"/>
              </a:spcAft>
              <a:buNone/>
            </a:pPr>
            <a:r>
              <a:rPr lang="en-US" sz="2199" b="1" i="0" u="none" strike="noStrike" cap="none" dirty="0">
                <a:solidFill>
                  <a:srgbClr val="111111"/>
                </a:solidFill>
                <a:latin typeface="+mj-lt"/>
                <a:ea typeface="Raleway SemiBold"/>
                <a:cs typeface="Raleway SemiBold"/>
                <a:sym typeface="Raleway SemiBold"/>
              </a:rPr>
              <a:t>Lorem ipsum dolor sit </a:t>
            </a:r>
            <a:r>
              <a:rPr lang="en-US" sz="2199" b="1" i="0" u="none" strike="noStrike" cap="none" dirty="0" err="1">
                <a:solidFill>
                  <a:srgbClr val="111111"/>
                </a:solidFill>
                <a:latin typeface="+mj-lt"/>
                <a:ea typeface="Raleway SemiBold"/>
                <a:cs typeface="Raleway SemiBold"/>
                <a:sym typeface="Raleway SemiBold"/>
              </a:rPr>
              <a:t>amet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consectetur</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adipiscing</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elit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Quisque</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molestie</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nisl</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eu</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sem</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tristique</a:t>
            </a:r>
            <a:r>
              <a:rPr lang="en-US" sz="2199" b="1" i="0" u="none" strike="noStrike" cap="none" dirty="0">
                <a:solidFill>
                  <a:srgbClr val="111111"/>
                </a:solidFill>
                <a:latin typeface="+mj-lt"/>
                <a:ea typeface="Raleway SemiBold"/>
                <a:cs typeface="Raleway SemiBold"/>
                <a:sym typeface="Raleway SemiBold"/>
              </a:rPr>
              <a:t>, sit </a:t>
            </a:r>
            <a:r>
              <a:rPr lang="en-US" sz="2199" b="1" i="0" u="none" strike="noStrike" cap="none" dirty="0" err="1">
                <a:solidFill>
                  <a:srgbClr val="111111"/>
                </a:solidFill>
                <a:latin typeface="+mj-lt"/>
                <a:ea typeface="Raleway SemiBold"/>
                <a:cs typeface="Raleway SemiBold"/>
                <a:sym typeface="Raleway SemiBold"/>
              </a:rPr>
              <a:t>amet</a:t>
            </a:r>
            <a:r>
              <a:rPr lang="en-US" sz="2199" b="1" i="0" u="none" strike="noStrike" cap="none" dirty="0">
                <a:solidFill>
                  <a:srgbClr val="111111"/>
                </a:solidFill>
                <a:latin typeface="+mj-lt"/>
                <a:ea typeface="Raleway SemiBold"/>
                <a:cs typeface="Raleway SemiBold"/>
                <a:sym typeface="Raleway SemiBold"/>
              </a:rPr>
              <a:t> convallis ex </a:t>
            </a:r>
            <a:r>
              <a:rPr lang="en-US" sz="2199" b="1" i="0" u="none" strike="noStrike" cap="none" dirty="0" err="1">
                <a:solidFill>
                  <a:srgbClr val="111111"/>
                </a:solidFill>
                <a:latin typeface="+mj-lt"/>
                <a:ea typeface="Raleway SemiBold"/>
                <a:cs typeface="Raleway SemiBold"/>
                <a:sym typeface="Raleway SemiBold"/>
              </a:rPr>
              <a:t>aliquam</a:t>
            </a:r>
            <a:r>
              <a:rPr lang="en-US" sz="2199" b="1" i="0" u="none" strike="noStrike" cap="none" dirty="0">
                <a:solidFill>
                  <a:srgbClr val="111111"/>
                </a:solidFill>
                <a:latin typeface="+mj-lt"/>
                <a:ea typeface="Raleway SemiBold"/>
                <a:cs typeface="Raleway SemiBold"/>
                <a:sym typeface="Raleway SemiBold"/>
              </a:rPr>
              <a:t>. Maecenas </a:t>
            </a:r>
            <a:r>
              <a:rPr lang="en-US" sz="2199" b="1" i="0" u="none" strike="noStrike" cap="none" dirty="0" err="1">
                <a:solidFill>
                  <a:srgbClr val="111111"/>
                </a:solidFill>
                <a:latin typeface="+mj-lt"/>
                <a:ea typeface="Raleway SemiBold"/>
                <a:cs typeface="Raleway SemiBold"/>
                <a:sym typeface="Raleway SemiBold"/>
              </a:rPr>
              <a:t>varius</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lectus</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hendrerit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augue</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blandit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ut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posuere</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erat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aliquam</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Praesent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auctor</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tellus</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eget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nisl</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blandit</a:t>
            </a:r>
            <a:r>
              <a:rPr lang="en-US" sz="2199" b="1" i="0" u="none" strike="noStrike" cap="none" dirty="0">
                <a:solidFill>
                  <a:srgbClr val="111111"/>
                </a:solidFill>
                <a:latin typeface="+mj-lt"/>
                <a:ea typeface="Raleway SemiBold"/>
                <a:cs typeface="Raleway SemiBold"/>
                <a:sym typeface="Raleway SemiBold"/>
              </a:rPr>
              <a:t>, at </a:t>
            </a:r>
            <a:r>
              <a:rPr lang="en-US" sz="2199" b="1" i="0" u="none" strike="noStrike" cap="none" dirty="0" err="1">
                <a:solidFill>
                  <a:srgbClr val="111111"/>
                </a:solidFill>
                <a:latin typeface="+mj-lt"/>
                <a:ea typeface="Raleway SemiBold"/>
                <a:cs typeface="Raleway SemiBold"/>
                <a:sym typeface="Raleway SemiBold"/>
              </a:rPr>
              <a:t>varius</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purus</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elementum</a:t>
            </a:r>
            <a:r>
              <a:rPr lang="en-US" sz="2199" b="1" i="0" u="none" strike="noStrike" cap="none" dirty="0">
                <a:solidFill>
                  <a:srgbClr val="111111"/>
                </a:solidFill>
                <a:latin typeface="+mj-lt"/>
                <a:ea typeface="Raleway SemiBold"/>
                <a:cs typeface="Raleway SemiBold"/>
                <a:sym typeface="Raleway SemiBold"/>
              </a:rPr>
              <a:t>.</a:t>
            </a:r>
            <a:endParaRPr dirty="0">
              <a:latin typeface="+mj-lt"/>
            </a:endParaRPr>
          </a:p>
          <a:p>
            <a:pPr marL="0" marR="0" lvl="0" indent="0" algn="l" rtl="0">
              <a:lnSpc>
                <a:spcPct val="140018"/>
              </a:lnSpc>
              <a:spcBef>
                <a:spcPts val="0"/>
              </a:spcBef>
              <a:spcAft>
                <a:spcPts val="0"/>
              </a:spcAft>
              <a:buNone/>
            </a:pPr>
            <a:r>
              <a:rPr lang="en-US" sz="2199" b="1" i="0" u="none" strike="noStrike" cap="none" dirty="0">
                <a:solidFill>
                  <a:srgbClr val="111111"/>
                </a:solidFill>
                <a:latin typeface="+mj-lt"/>
                <a:ea typeface="Raleway SemiBold"/>
                <a:cs typeface="Raleway SemiBold"/>
                <a:sym typeface="Raleway SemiBold"/>
              </a:rPr>
              <a:t>Lorem ipsum dolor sit </a:t>
            </a:r>
            <a:r>
              <a:rPr lang="en-US" sz="2199" b="1" i="0" u="none" strike="noStrike" cap="none" dirty="0" err="1">
                <a:solidFill>
                  <a:srgbClr val="111111"/>
                </a:solidFill>
                <a:latin typeface="+mj-lt"/>
                <a:ea typeface="Raleway SemiBold"/>
                <a:cs typeface="Raleway SemiBold"/>
                <a:sym typeface="Raleway SemiBold"/>
              </a:rPr>
              <a:t>amet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consectetur</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adipiscing</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elit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Quisque</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molestie</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nisl</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eu</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sem</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tristique</a:t>
            </a:r>
            <a:r>
              <a:rPr lang="en-US" sz="2199" b="1" i="0" u="none" strike="noStrike" cap="none" dirty="0">
                <a:solidFill>
                  <a:srgbClr val="111111"/>
                </a:solidFill>
                <a:latin typeface="+mj-lt"/>
                <a:ea typeface="Raleway SemiBold"/>
                <a:cs typeface="Raleway SemiBold"/>
                <a:sym typeface="Raleway SemiBold"/>
              </a:rPr>
              <a:t>, sit </a:t>
            </a:r>
            <a:r>
              <a:rPr lang="en-US" sz="2199" b="1" i="0" u="none" strike="noStrike" cap="none" dirty="0" err="1">
                <a:solidFill>
                  <a:srgbClr val="111111"/>
                </a:solidFill>
                <a:latin typeface="+mj-lt"/>
                <a:ea typeface="Raleway SemiBold"/>
                <a:cs typeface="Raleway SemiBold"/>
                <a:sym typeface="Raleway SemiBold"/>
              </a:rPr>
              <a:t>amet</a:t>
            </a:r>
            <a:r>
              <a:rPr lang="en-US" sz="2199" b="1" i="0" u="none" strike="noStrike" cap="none" dirty="0">
                <a:solidFill>
                  <a:srgbClr val="111111"/>
                </a:solidFill>
                <a:latin typeface="+mj-lt"/>
                <a:ea typeface="Raleway SemiBold"/>
                <a:cs typeface="Raleway SemiBold"/>
                <a:sym typeface="Raleway SemiBold"/>
              </a:rPr>
              <a:t> convallis ex </a:t>
            </a:r>
            <a:r>
              <a:rPr lang="en-US" sz="2199" b="1" i="0" u="none" strike="noStrike" cap="none" dirty="0" err="1">
                <a:solidFill>
                  <a:srgbClr val="111111"/>
                </a:solidFill>
                <a:latin typeface="+mj-lt"/>
                <a:ea typeface="Raleway SemiBold"/>
                <a:cs typeface="Raleway SemiBold"/>
                <a:sym typeface="Raleway SemiBold"/>
              </a:rPr>
              <a:t>aliquam</a:t>
            </a:r>
            <a:r>
              <a:rPr lang="en-US" sz="2199" b="1" i="0" u="none" strike="noStrike" cap="none" dirty="0">
                <a:solidFill>
                  <a:srgbClr val="111111"/>
                </a:solidFill>
                <a:latin typeface="+mj-lt"/>
                <a:ea typeface="Raleway SemiBold"/>
                <a:cs typeface="Raleway SemiBold"/>
                <a:sym typeface="Raleway SemiBold"/>
              </a:rPr>
              <a:t>. Maecenas </a:t>
            </a:r>
            <a:r>
              <a:rPr lang="en-US" sz="2199" b="1" i="0" u="none" strike="noStrike" cap="none" dirty="0" err="1">
                <a:solidFill>
                  <a:srgbClr val="111111"/>
                </a:solidFill>
                <a:latin typeface="+mj-lt"/>
                <a:ea typeface="Raleway SemiBold"/>
                <a:cs typeface="Raleway SemiBold"/>
                <a:sym typeface="Raleway SemiBold"/>
              </a:rPr>
              <a:t>varius</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lectus</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hendrerit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augue</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blandit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ut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posuere</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erat</a:t>
            </a:r>
            <a:r>
              <a:rPr lang="en-US" sz="2199" b="1" i="0" u="none" strike="noStrike" cap="none" dirty="0">
                <a:solidFill>
                  <a:srgbClr val="111111"/>
                </a:solidFill>
                <a:latin typeface="+mj-lt"/>
                <a:ea typeface="Raleway SemiBold"/>
                <a:cs typeface="Raleway SemiBold"/>
                <a:sym typeface="Raleway SemiBold"/>
              </a:rPr>
              <a:t> </a:t>
            </a:r>
            <a:r>
              <a:rPr lang="en-US" sz="2199" b="1" i="0" u="none" strike="noStrike" cap="none" dirty="0" err="1">
                <a:solidFill>
                  <a:srgbClr val="111111"/>
                </a:solidFill>
                <a:latin typeface="+mj-lt"/>
                <a:ea typeface="Raleway SemiBold"/>
                <a:cs typeface="Raleway SemiBold"/>
                <a:sym typeface="Raleway SemiBold"/>
              </a:rPr>
              <a:t>aliquam</a:t>
            </a:r>
            <a:r>
              <a:rPr lang="en-US" sz="2199" b="1" i="0" u="none" strike="noStrike" cap="none" dirty="0">
                <a:solidFill>
                  <a:srgbClr val="111111"/>
                </a:solidFill>
                <a:latin typeface="+mj-lt"/>
                <a:ea typeface="Raleway SemiBold"/>
                <a:cs typeface="Raleway SemiBold"/>
                <a:sym typeface="Raleway SemiBold"/>
              </a:rPr>
              <a:t>. </a:t>
            </a:r>
            <a:endParaRPr dirty="0">
              <a:latin typeface="+mj-lt"/>
            </a:endParaRPr>
          </a:p>
        </p:txBody>
      </p:sp>
      <p:pic>
        <p:nvPicPr>
          <p:cNvPr id="7" name="Imagem 6"/>
          <p:cNvPicPr>
            <a:picLocks noChangeAspect="1"/>
          </p:cNvPicPr>
          <p:nvPr/>
        </p:nvPicPr>
        <p:blipFill rotWithShape="1">
          <a:blip r:embed="rId5">
            <a:extLst>
              <a:ext uri="{28A0092B-C50C-407E-A947-70E740481C1C}">
                <a14:useLocalDpi xmlns:a14="http://schemas.microsoft.com/office/drawing/2010/main" val="0"/>
              </a:ext>
            </a:extLst>
          </a:blip>
          <a:srcRect l="39358" r="39050" b="57829"/>
          <a:stretch/>
        </p:blipFill>
        <p:spPr>
          <a:xfrm>
            <a:off x="374072" y="226651"/>
            <a:ext cx="3879273" cy="73490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8F3"/>
        </a:solidFill>
        <a:effectLst/>
      </p:bgPr>
    </p:bg>
    <p:spTree>
      <p:nvGrpSpPr>
        <p:cNvPr id="1" name="Shape 246"/>
        <p:cNvGrpSpPr/>
        <p:nvPr/>
      </p:nvGrpSpPr>
      <p:grpSpPr>
        <a:xfrm>
          <a:off x="0" y="0"/>
          <a:ext cx="0" cy="0"/>
          <a:chOff x="0" y="0"/>
          <a:chExt cx="0" cy="0"/>
        </a:xfrm>
      </p:grpSpPr>
      <p:sp>
        <p:nvSpPr>
          <p:cNvPr id="247" name="Google Shape;247;p10"/>
          <p:cNvSpPr/>
          <p:nvPr/>
        </p:nvSpPr>
        <p:spPr>
          <a:xfrm>
            <a:off x="-275799" y="-155061"/>
            <a:ext cx="18839598" cy="10592102"/>
          </a:xfrm>
          <a:custGeom>
            <a:avLst/>
            <a:gdLst/>
            <a:ahLst/>
            <a:cxnLst/>
            <a:rect l="l" t="t" r="r" b="b"/>
            <a:pathLst>
              <a:path w="18839598" h="10592102" extrusionOk="0">
                <a:moveTo>
                  <a:pt x="0" y="0"/>
                </a:moveTo>
                <a:lnTo>
                  <a:pt x="18839598" y="0"/>
                </a:lnTo>
                <a:lnTo>
                  <a:pt x="18839598" y="10592102"/>
                </a:lnTo>
                <a:lnTo>
                  <a:pt x="0" y="10592102"/>
                </a:lnTo>
                <a:lnTo>
                  <a:pt x="0" y="0"/>
                </a:lnTo>
                <a:close/>
              </a:path>
            </a:pathLst>
          </a:custGeom>
          <a:blipFill rotWithShape="1">
            <a:blip r:embed="rId3">
              <a:alphaModFix amt="2000"/>
            </a:blip>
            <a:stretch>
              <a:fillRect t="-3358" b="-3357"/>
            </a:stretch>
          </a:blipFill>
          <a:ln>
            <a:noFill/>
          </a:ln>
        </p:spPr>
      </p:sp>
      <p:sp>
        <p:nvSpPr>
          <p:cNvPr id="248" name="Google Shape;248;p10"/>
          <p:cNvSpPr txBox="1"/>
          <p:nvPr/>
        </p:nvSpPr>
        <p:spPr>
          <a:xfrm>
            <a:off x="5203900" y="2119538"/>
            <a:ext cx="13359900" cy="1132800"/>
          </a:xfrm>
          <a:prstGeom prst="rect">
            <a:avLst/>
          </a:prstGeom>
          <a:noFill/>
          <a:ln>
            <a:noFill/>
          </a:ln>
        </p:spPr>
        <p:txBody>
          <a:bodyPr spcFirstLastPara="1" wrap="square" lIns="0" tIns="0" rIns="0" bIns="0" anchor="t" anchorCtr="0">
            <a:spAutoFit/>
          </a:bodyPr>
          <a:lstStyle/>
          <a:p>
            <a:pPr marL="0" marR="0" lvl="0" indent="0" algn="l" rtl="0">
              <a:lnSpc>
                <a:spcPct val="92000"/>
              </a:lnSpc>
              <a:spcBef>
                <a:spcPts val="0"/>
              </a:spcBef>
              <a:spcAft>
                <a:spcPts val="0"/>
              </a:spcAft>
              <a:buNone/>
            </a:pPr>
            <a:r>
              <a:rPr lang="en-US" sz="8000" b="1" i="0" u="none" strike="noStrike" cap="none" dirty="0" err="1">
                <a:solidFill>
                  <a:schemeClr val="bg2">
                    <a:lumMod val="60000"/>
                    <a:lumOff val="40000"/>
                  </a:schemeClr>
                </a:solidFill>
                <a:latin typeface="Raleway"/>
                <a:ea typeface="Raleway"/>
                <a:cs typeface="Raleway"/>
                <a:sym typeface="Raleway"/>
              </a:rPr>
              <a:t>Considerações</a:t>
            </a:r>
            <a:r>
              <a:rPr lang="en-US" sz="8000" b="1" i="0" u="none" strike="noStrike" cap="none" dirty="0">
                <a:solidFill>
                  <a:schemeClr val="bg2">
                    <a:lumMod val="60000"/>
                    <a:lumOff val="40000"/>
                  </a:schemeClr>
                </a:solidFill>
                <a:latin typeface="Raleway"/>
                <a:ea typeface="Raleway"/>
                <a:cs typeface="Raleway"/>
                <a:sym typeface="Raleway"/>
              </a:rPr>
              <a:t> </a:t>
            </a:r>
            <a:r>
              <a:rPr lang="en-US" sz="8000" b="1" i="0" u="none" strike="noStrike" cap="none" dirty="0" err="1">
                <a:solidFill>
                  <a:schemeClr val="bg2">
                    <a:lumMod val="60000"/>
                    <a:lumOff val="40000"/>
                  </a:schemeClr>
                </a:solidFill>
                <a:latin typeface="Raleway"/>
                <a:ea typeface="Raleway"/>
                <a:cs typeface="Raleway"/>
                <a:sym typeface="Raleway"/>
              </a:rPr>
              <a:t>Finais</a:t>
            </a:r>
            <a:endParaRPr dirty="0">
              <a:solidFill>
                <a:schemeClr val="bg2">
                  <a:lumMod val="60000"/>
                  <a:lumOff val="40000"/>
                </a:schemeClr>
              </a:solidFill>
            </a:endParaRPr>
          </a:p>
        </p:txBody>
      </p:sp>
      <p:sp>
        <p:nvSpPr>
          <p:cNvPr id="249" name="Google Shape;249;p10"/>
          <p:cNvSpPr txBox="1"/>
          <p:nvPr/>
        </p:nvSpPr>
        <p:spPr>
          <a:xfrm>
            <a:off x="8387226" y="4086744"/>
            <a:ext cx="8315494" cy="7583615"/>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200" b="1" i="0" u="none" strike="noStrike" cap="none" dirty="0" err="1">
                <a:solidFill>
                  <a:srgbClr val="111111"/>
                </a:solidFill>
                <a:latin typeface="+mj-lt"/>
                <a:ea typeface="Raleway SemiBold"/>
                <a:cs typeface="Raleway SemiBold"/>
                <a:sym typeface="Raleway SemiBold"/>
              </a:rPr>
              <a:t>Utilizar</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esse</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modelo</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Pode</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acrescentar</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ou</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excluir</a:t>
            </a:r>
            <a:r>
              <a:rPr lang="en-US" sz="2200" b="1" i="0" u="none" strike="noStrike" cap="none" dirty="0">
                <a:solidFill>
                  <a:srgbClr val="111111"/>
                </a:solidFill>
                <a:latin typeface="+mj-lt"/>
                <a:ea typeface="Raleway SemiBold"/>
                <a:cs typeface="Raleway SemiBold"/>
                <a:sym typeface="Raleway SemiBold"/>
              </a:rPr>
              <a:t> slide de </a:t>
            </a:r>
            <a:r>
              <a:rPr lang="en-US" sz="2200" b="1" i="0" u="none" strike="noStrike" cap="none" dirty="0" err="1">
                <a:solidFill>
                  <a:srgbClr val="111111"/>
                </a:solidFill>
                <a:latin typeface="+mj-lt"/>
                <a:ea typeface="Raleway SemiBold"/>
                <a:cs typeface="Raleway SemiBold"/>
                <a:sym typeface="Raleway SemiBold"/>
              </a:rPr>
              <a:t>acordo</a:t>
            </a:r>
            <a:r>
              <a:rPr lang="en-US" sz="2200" b="1" i="0" u="none" strike="noStrike" cap="none" dirty="0">
                <a:solidFill>
                  <a:srgbClr val="111111"/>
                </a:solidFill>
                <a:latin typeface="+mj-lt"/>
                <a:ea typeface="Raleway SemiBold"/>
                <a:cs typeface="Raleway SemiBold"/>
                <a:sym typeface="Raleway SemiBold"/>
              </a:rPr>
              <a:t> com o </a:t>
            </a:r>
            <a:r>
              <a:rPr lang="en-US" sz="2200" b="1" i="0" u="none" strike="noStrike" cap="none" dirty="0" err="1">
                <a:solidFill>
                  <a:srgbClr val="111111"/>
                </a:solidFill>
                <a:latin typeface="+mj-lt"/>
                <a:ea typeface="Raleway SemiBold"/>
                <a:cs typeface="Raleway SemiBold"/>
                <a:sym typeface="Raleway SemiBold"/>
              </a:rPr>
              <a:t>trabalhado</a:t>
            </a:r>
            <a:r>
              <a:rPr lang="en-US" sz="2200" b="1" i="0" u="none" strike="noStrike" cap="none" dirty="0">
                <a:solidFill>
                  <a:srgbClr val="111111"/>
                </a:solidFill>
                <a:latin typeface="+mj-lt"/>
                <a:ea typeface="Raleway SemiBold"/>
                <a:cs typeface="Raleway SemiBold"/>
                <a:sym typeface="Raleway SemiBold"/>
              </a:rPr>
              <a:t> de </a:t>
            </a:r>
            <a:r>
              <a:rPr lang="en-US" sz="2200" b="1" i="0" u="none" strike="noStrike" cap="none" dirty="0" err="1">
                <a:solidFill>
                  <a:srgbClr val="111111"/>
                </a:solidFill>
                <a:latin typeface="+mj-lt"/>
                <a:ea typeface="Raleway SemiBold"/>
                <a:cs typeface="Raleway SemiBold"/>
                <a:sym typeface="Raleway SemiBold"/>
              </a:rPr>
              <a:t>cada</a:t>
            </a:r>
            <a:r>
              <a:rPr lang="en-US" sz="2200" b="1" i="0" u="none" strike="noStrike" cap="none" dirty="0">
                <a:solidFill>
                  <a:srgbClr val="111111"/>
                </a:solidFill>
                <a:latin typeface="+mj-lt"/>
                <a:ea typeface="Raleway SemiBold"/>
                <a:cs typeface="Raleway SemiBold"/>
                <a:sym typeface="Raleway SemiBold"/>
              </a:rPr>
              <a:t> um. As </a:t>
            </a:r>
            <a:r>
              <a:rPr lang="en-US" sz="2200" b="1" i="0" u="none" strike="noStrike" cap="none" dirty="0" err="1">
                <a:solidFill>
                  <a:srgbClr val="111111"/>
                </a:solidFill>
                <a:latin typeface="+mj-lt"/>
                <a:ea typeface="Raleway SemiBold"/>
                <a:cs typeface="Raleway SemiBold"/>
                <a:sym typeface="Raleway SemiBold"/>
              </a:rPr>
              <a:t>fotos</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podem</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ser</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substituidas</a:t>
            </a:r>
            <a:r>
              <a:rPr lang="en-US" sz="2200" b="1" i="0" u="none" strike="noStrike" cap="none" dirty="0">
                <a:solidFill>
                  <a:srgbClr val="111111"/>
                </a:solidFill>
                <a:latin typeface="+mj-lt"/>
                <a:ea typeface="Raleway SemiBold"/>
                <a:cs typeface="Raleway SemiBold"/>
                <a:sym typeface="Raleway SemiBold"/>
              </a:rPr>
              <a:t> de </a:t>
            </a:r>
            <a:r>
              <a:rPr lang="en-US" sz="2200" b="1" i="0" u="none" strike="noStrike" cap="none" dirty="0" err="1">
                <a:solidFill>
                  <a:srgbClr val="111111"/>
                </a:solidFill>
                <a:latin typeface="+mj-lt"/>
                <a:ea typeface="Raleway SemiBold"/>
                <a:cs typeface="Raleway SemiBold"/>
                <a:sym typeface="Raleway SemiBold"/>
              </a:rPr>
              <a:t>acordo</a:t>
            </a:r>
            <a:r>
              <a:rPr lang="en-US" sz="2200" b="1" i="0" u="none" strike="noStrike" cap="none" dirty="0">
                <a:solidFill>
                  <a:srgbClr val="111111"/>
                </a:solidFill>
                <a:latin typeface="+mj-lt"/>
                <a:ea typeface="Raleway SemiBold"/>
                <a:cs typeface="Raleway SemiBold"/>
                <a:sym typeface="Raleway SemiBold"/>
              </a:rPr>
              <a:t> com o </a:t>
            </a:r>
            <a:r>
              <a:rPr lang="en-US" sz="2200" b="1" i="0" u="none" strike="noStrike" cap="none" dirty="0" err="1">
                <a:solidFill>
                  <a:srgbClr val="111111"/>
                </a:solidFill>
                <a:latin typeface="+mj-lt"/>
                <a:ea typeface="Raleway SemiBold"/>
                <a:cs typeface="Raleway SemiBold"/>
                <a:sym typeface="Raleway SemiBold"/>
              </a:rPr>
              <a:t>trabalho</a:t>
            </a:r>
            <a:r>
              <a:rPr lang="en-US" sz="2200" b="1" i="0" u="none" strike="noStrike" cap="none" dirty="0">
                <a:solidFill>
                  <a:srgbClr val="111111"/>
                </a:solidFill>
                <a:latin typeface="+mj-lt"/>
                <a:ea typeface="Raleway SemiBold"/>
                <a:cs typeface="Raleway SemiBold"/>
                <a:sym typeface="Raleway SemiBold"/>
              </a:rPr>
              <a:t> de </a:t>
            </a:r>
            <a:r>
              <a:rPr lang="en-US" sz="2200" b="1" i="0" u="none" strike="noStrike" cap="none" dirty="0" err="1">
                <a:solidFill>
                  <a:srgbClr val="111111"/>
                </a:solidFill>
                <a:latin typeface="+mj-lt"/>
                <a:ea typeface="Raleway SemiBold"/>
                <a:cs typeface="Raleway SemiBold"/>
                <a:sym typeface="Raleway SemiBold"/>
              </a:rPr>
              <a:t>cada</a:t>
            </a:r>
            <a:r>
              <a:rPr lang="en-US" sz="2200" b="1" i="0" u="none" strike="noStrike" cap="none" dirty="0">
                <a:solidFill>
                  <a:srgbClr val="111111"/>
                </a:solidFill>
                <a:latin typeface="+mj-lt"/>
                <a:ea typeface="Raleway SemiBold"/>
                <a:cs typeface="Raleway SemiBold"/>
                <a:sym typeface="Raleway SemiBold"/>
              </a:rPr>
              <a:t> um. </a:t>
            </a:r>
            <a:r>
              <a:rPr lang="en-US" sz="2200" b="1" i="0" u="none" strike="noStrike" cap="none" dirty="0" err="1">
                <a:solidFill>
                  <a:srgbClr val="111111"/>
                </a:solidFill>
                <a:latin typeface="+mj-lt"/>
                <a:ea typeface="Raleway SemiBold"/>
                <a:cs typeface="Raleway SemiBold"/>
                <a:sym typeface="Raleway SemiBold"/>
              </a:rPr>
              <a:t>Pode</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editar</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em</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Canva</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ou</a:t>
            </a:r>
            <a:r>
              <a:rPr lang="en-US" sz="2200" b="1" i="0" u="none" strike="noStrike" cap="none" dirty="0">
                <a:solidFill>
                  <a:srgbClr val="111111"/>
                </a:solidFill>
                <a:latin typeface="+mj-lt"/>
                <a:ea typeface="Raleway SemiBold"/>
                <a:cs typeface="Raleway SemiBold"/>
                <a:sym typeface="Raleway SemiBold"/>
              </a:rPr>
              <a:t> PowerPoint.  </a:t>
            </a:r>
            <a:r>
              <a:rPr lang="en-US" sz="2200" b="1" i="0" u="none" strike="noStrike" cap="none" dirty="0" err="1">
                <a:solidFill>
                  <a:srgbClr val="111111"/>
                </a:solidFill>
                <a:latin typeface="+mj-lt"/>
                <a:ea typeface="Raleway SemiBold"/>
                <a:cs typeface="Raleway SemiBold"/>
                <a:sym typeface="Raleway SemiBold"/>
              </a:rPr>
              <a:t>Lembre</a:t>
            </a:r>
            <a:r>
              <a:rPr lang="en-US" sz="2200" b="1" i="0" u="none" strike="noStrike" cap="none" dirty="0">
                <a:solidFill>
                  <a:srgbClr val="111111"/>
                </a:solidFill>
                <a:latin typeface="+mj-lt"/>
                <a:ea typeface="Raleway SemiBold"/>
                <a:cs typeface="Raleway SemiBold"/>
                <a:sym typeface="Raleway SemiBold"/>
              </a:rPr>
              <a:t>-se que </a:t>
            </a:r>
            <a:r>
              <a:rPr lang="en-US" sz="2200" b="1" i="0" u="none" strike="noStrike" cap="none" dirty="0" err="1">
                <a:solidFill>
                  <a:srgbClr val="111111"/>
                </a:solidFill>
                <a:latin typeface="+mj-lt"/>
                <a:ea typeface="Raleway SemiBold"/>
                <a:cs typeface="Raleway SemiBold"/>
                <a:sym typeface="Raleway SemiBold"/>
              </a:rPr>
              <a:t>são</a:t>
            </a:r>
            <a:r>
              <a:rPr lang="en-US" sz="2200" b="1" i="0" u="none" strike="noStrike" cap="none" dirty="0">
                <a:solidFill>
                  <a:srgbClr val="111111"/>
                </a:solidFill>
                <a:latin typeface="+mj-lt"/>
                <a:ea typeface="Raleway SemiBold"/>
                <a:cs typeface="Raleway SemiBold"/>
                <a:sym typeface="Raleway SemiBold"/>
              </a:rPr>
              <a:t> 10 </a:t>
            </a:r>
            <a:r>
              <a:rPr lang="en-US" sz="2200" b="1" i="0" u="none" strike="noStrike" cap="none" dirty="0" err="1">
                <a:solidFill>
                  <a:srgbClr val="111111"/>
                </a:solidFill>
                <a:latin typeface="+mj-lt"/>
                <a:ea typeface="Raleway SemiBold"/>
                <a:cs typeface="Raleway SemiBold"/>
                <a:sym typeface="Raleway SemiBold"/>
              </a:rPr>
              <a:t>minutos</a:t>
            </a:r>
            <a:r>
              <a:rPr lang="en-US" sz="2200" b="1" i="0" u="none" strike="noStrike" cap="none" dirty="0">
                <a:solidFill>
                  <a:srgbClr val="111111"/>
                </a:solidFill>
                <a:latin typeface="+mj-lt"/>
                <a:ea typeface="Raleway SemiBold"/>
                <a:cs typeface="Raleway SemiBold"/>
                <a:sym typeface="Raleway SemiBold"/>
              </a:rPr>
              <a:t> de </a:t>
            </a:r>
            <a:r>
              <a:rPr lang="en-US" sz="2200" b="1" i="0" u="none" strike="noStrike" cap="none" dirty="0" err="1">
                <a:solidFill>
                  <a:srgbClr val="111111"/>
                </a:solidFill>
                <a:latin typeface="+mj-lt"/>
                <a:ea typeface="Raleway SemiBold"/>
                <a:cs typeface="Raleway SemiBold"/>
                <a:sym typeface="Raleway SemiBold"/>
              </a:rPr>
              <a:t>apresentação</a:t>
            </a:r>
            <a:r>
              <a:rPr lang="en-US" sz="2200" b="1" i="0" u="none" strike="noStrike" cap="none" dirty="0">
                <a:solidFill>
                  <a:srgbClr val="111111"/>
                </a:solidFill>
                <a:latin typeface="+mj-lt"/>
                <a:ea typeface="Raleway SemiBold"/>
                <a:cs typeface="Raleway SemiBold"/>
                <a:sym typeface="Raleway SemiBold"/>
              </a:rPr>
              <a:t>.</a:t>
            </a:r>
            <a:endParaRPr dirty="0">
              <a:latin typeface="+mj-lt"/>
            </a:endParaRPr>
          </a:p>
          <a:p>
            <a:pPr marL="0" marR="0" lvl="0" indent="0" algn="l" rtl="0">
              <a:lnSpc>
                <a:spcPct val="140000"/>
              </a:lnSpc>
              <a:spcBef>
                <a:spcPts val="0"/>
              </a:spcBef>
              <a:spcAft>
                <a:spcPts val="0"/>
              </a:spcAft>
              <a:buNone/>
            </a:pPr>
            <a:endParaRPr sz="2200" b="1" i="0" u="none" strike="noStrike" cap="none" dirty="0">
              <a:solidFill>
                <a:srgbClr val="111111"/>
              </a:solidFill>
              <a:latin typeface="+mj-lt"/>
              <a:ea typeface="Raleway SemiBold"/>
              <a:cs typeface="Raleway SemiBold"/>
              <a:sym typeface="Raleway SemiBold"/>
            </a:endParaRPr>
          </a:p>
          <a:p>
            <a:pPr marL="0" marR="0" lvl="0" indent="0" algn="l" rtl="0">
              <a:lnSpc>
                <a:spcPct val="140000"/>
              </a:lnSpc>
              <a:spcBef>
                <a:spcPts val="0"/>
              </a:spcBef>
              <a:spcAft>
                <a:spcPts val="0"/>
              </a:spcAft>
              <a:buNone/>
            </a:pPr>
            <a:r>
              <a:rPr lang="en-US" sz="2200" b="1" i="0" u="none" strike="noStrike" cap="none" dirty="0" err="1">
                <a:solidFill>
                  <a:srgbClr val="111111"/>
                </a:solidFill>
                <a:latin typeface="+mj-lt"/>
                <a:ea typeface="Raleway SemiBold"/>
                <a:cs typeface="Raleway SemiBold"/>
                <a:sym typeface="Raleway SemiBold"/>
              </a:rPr>
              <a:t>Utilizar</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esse</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modelo</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Pode</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acrescentar</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ou</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excluir</a:t>
            </a:r>
            <a:r>
              <a:rPr lang="en-US" sz="2200" b="1" i="0" u="none" strike="noStrike" cap="none" dirty="0">
                <a:solidFill>
                  <a:srgbClr val="111111"/>
                </a:solidFill>
                <a:latin typeface="+mj-lt"/>
                <a:ea typeface="Raleway SemiBold"/>
                <a:cs typeface="Raleway SemiBold"/>
                <a:sym typeface="Raleway SemiBold"/>
              </a:rPr>
              <a:t> slide de </a:t>
            </a:r>
            <a:r>
              <a:rPr lang="en-US" sz="2200" b="1" i="0" u="none" strike="noStrike" cap="none" dirty="0" err="1">
                <a:solidFill>
                  <a:srgbClr val="111111"/>
                </a:solidFill>
                <a:latin typeface="+mj-lt"/>
                <a:ea typeface="Raleway SemiBold"/>
                <a:cs typeface="Raleway SemiBold"/>
                <a:sym typeface="Raleway SemiBold"/>
              </a:rPr>
              <a:t>acordo</a:t>
            </a:r>
            <a:r>
              <a:rPr lang="en-US" sz="2200" b="1" i="0" u="none" strike="noStrike" cap="none" dirty="0">
                <a:solidFill>
                  <a:srgbClr val="111111"/>
                </a:solidFill>
                <a:latin typeface="+mj-lt"/>
                <a:ea typeface="Raleway SemiBold"/>
                <a:cs typeface="Raleway SemiBold"/>
                <a:sym typeface="Raleway SemiBold"/>
              </a:rPr>
              <a:t> com o </a:t>
            </a:r>
            <a:r>
              <a:rPr lang="en-US" sz="2200" b="1" i="0" u="none" strike="noStrike" cap="none" dirty="0" err="1">
                <a:solidFill>
                  <a:srgbClr val="111111"/>
                </a:solidFill>
                <a:latin typeface="+mj-lt"/>
                <a:ea typeface="Raleway SemiBold"/>
                <a:cs typeface="Raleway SemiBold"/>
                <a:sym typeface="Raleway SemiBold"/>
              </a:rPr>
              <a:t>trabalhado</a:t>
            </a:r>
            <a:r>
              <a:rPr lang="en-US" sz="2200" b="1" i="0" u="none" strike="noStrike" cap="none" dirty="0">
                <a:solidFill>
                  <a:srgbClr val="111111"/>
                </a:solidFill>
                <a:latin typeface="+mj-lt"/>
                <a:ea typeface="Raleway SemiBold"/>
                <a:cs typeface="Raleway SemiBold"/>
                <a:sym typeface="Raleway SemiBold"/>
              </a:rPr>
              <a:t> de </a:t>
            </a:r>
            <a:r>
              <a:rPr lang="en-US" sz="2200" b="1" i="0" u="none" strike="noStrike" cap="none" dirty="0" err="1">
                <a:solidFill>
                  <a:srgbClr val="111111"/>
                </a:solidFill>
                <a:latin typeface="+mj-lt"/>
                <a:ea typeface="Raleway SemiBold"/>
                <a:cs typeface="Raleway SemiBold"/>
                <a:sym typeface="Raleway SemiBold"/>
              </a:rPr>
              <a:t>cada</a:t>
            </a:r>
            <a:r>
              <a:rPr lang="en-US" sz="2200" b="1" i="0" u="none" strike="noStrike" cap="none" dirty="0">
                <a:solidFill>
                  <a:srgbClr val="111111"/>
                </a:solidFill>
                <a:latin typeface="+mj-lt"/>
                <a:ea typeface="Raleway SemiBold"/>
                <a:cs typeface="Raleway SemiBold"/>
                <a:sym typeface="Raleway SemiBold"/>
              </a:rPr>
              <a:t> um. As </a:t>
            </a:r>
            <a:r>
              <a:rPr lang="en-US" sz="2200" b="1" i="0" u="none" strike="noStrike" cap="none" dirty="0" err="1">
                <a:solidFill>
                  <a:srgbClr val="111111"/>
                </a:solidFill>
                <a:latin typeface="+mj-lt"/>
                <a:ea typeface="Raleway SemiBold"/>
                <a:cs typeface="Raleway SemiBold"/>
                <a:sym typeface="Raleway SemiBold"/>
              </a:rPr>
              <a:t>fotos</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podem</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ser</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substituidas</a:t>
            </a:r>
            <a:r>
              <a:rPr lang="en-US" sz="2200" b="1" i="0" u="none" strike="noStrike" cap="none" dirty="0">
                <a:solidFill>
                  <a:srgbClr val="111111"/>
                </a:solidFill>
                <a:latin typeface="+mj-lt"/>
                <a:ea typeface="Raleway SemiBold"/>
                <a:cs typeface="Raleway SemiBold"/>
                <a:sym typeface="Raleway SemiBold"/>
              </a:rPr>
              <a:t> de </a:t>
            </a:r>
            <a:r>
              <a:rPr lang="en-US" sz="2200" b="1" i="0" u="none" strike="noStrike" cap="none" dirty="0" err="1">
                <a:solidFill>
                  <a:srgbClr val="111111"/>
                </a:solidFill>
                <a:latin typeface="+mj-lt"/>
                <a:ea typeface="Raleway SemiBold"/>
                <a:cs typeface="Raleway SemiBold"/>
                <a:sym typeface="Raleway SemiBold"/>
              </a:rPr>
              <a:t>acordo</a:t>
            </a:r>
            <a:r>
              <a:rPr lang="en-US" sz="2200" b="1" i="0" u="none" strike="noStrike" cap="none" dirty="0">
                <a:solidFill>
                  <a:srgbClr val="111111"/>
                </a:solidFill>
                <a:latin typeface="+mj-lt"/>
                <a:ea typeface="Raleway SemiBold"/>
                <a:cs typeface="Raleway SemiBold"/>
                <a:sym typeface="Raleway SemiBold"/>
              </a:rPr>
              <a:t> com o </a:t>
            </a:r>
            <a:r>
              <a:rPr lang="en-US" sz="2200" b="1" i="0" u="none" strike="noStrike" cap="none" dirty="0" err="1">
                <a:solidFill>
                  <a:srgbClr val="111111"/>
                </a:solidFill>
                <a:latin typeface="+mj-lt"/>
                <a:ea typeface="Raleway SemiBold"/>
                <a:cs typeface="Raleway SemiBold"/>
                <a:sym typeface="Raleway SemiBold"/>
              </a:rPr>
              <a:t>trabalho</a:t>
            </a:r>
            <a:r>
              <a:rPr lang="en-US" sz="2200" b="1" i="0" u="none" strike="noStrike" cap="none" dirty="0">
                <a:solidFill>
                  <a:srgbClr val="111111"/>
                </a:solidFill>
                <a:latin typeface="+mj-lt"/>
                <a:ea typeface="Raleway SemiBold"/>
                <a:cs typeface="Raleway SemiBold"/>
                <a:sym typeface="Raleway SemiBold"/>
              </a:rPr>
              <a:t> de </a:t>
            </a:r>
            <a:r>
              <a:rPr lang="en-US" sz="2200" b="1" i="0" u="none" strike="noStrike" cap="none" dirty="0" err="1">
                <a:solidFill>
                  <a:srgbClr val="111111"/>
                </a:solidFill>
                <a:latin typeface="+mj-lt"/>
                <a:ea typeface="Raleway SemiBold"/>
                <a:cs typeface="Raleway SemiBold"/>
                <a:sym typeface="Raleway SemiBold"/>
              </a:rPr>
              <a:t>cada</a:t>
            </a:r>
            <a:r>
              <a:rPr lang="en-US" sz="2200" b="1" i="0" u="none" strike="noStrike" cap="none" dirty="0">
                <a:solidFill>
                  <a:srgbClr val="111111"/>
                </a:solidFill>
                <a:latin typeface="+mj-lt"/>
                <a:ea typeface="Raleway SemiBold"/>
                <a:cs typeface="Raleway SemiBold"/>
                <a:sym typeface="Raleway SemiBold"/>
              </a:rPr>
              <a:t> um. </a:t>
            </a:r>
            <a:r>
              <a:rPr lang="en-US" sz="2200" b="1" i="0" u="none" strike="noStrike" cap="none" dirty="0" err="1">
                <a:solidFill>
                  <a:srgbClr val="111111"/>
                </a:solidFill>
                <a:latin typeface="+mj-lt"/>
                <a:ea typeface="Raleway SemiBold"/>
                <a:cs typeface="Raleway SemiBold"/>
                <a:sym typeface="Raleway SemiBold"/>
              </a:rPr>
              <a:t>Pode</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editar</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em</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Canva</a:t>
            </a:r>
            <a:r>
              <a:rPr lang="en-US" sz="2200" b="1" i="0" u="none" strike="noStrike" cap="none" dirty="0">
                <a:solidFill>
                  <a:srgbClr val="111111"/>
                </a:solidFill>
                <a:latin typeface="+mj-lt"/>
                <a:ea typeface="Raleway SemiBold"/>
                <a:cs typeface="Raleway SemiBold"/>
                <a:sym typeface="Raleway SemiBold"/>
              </a:rPr>
              <a:t> </a:t>
            </a:r>
            <a:r>
              <a:rPr lang="en-US" sz="2200" b="1" i="0" u="none" strike="noStrike" cap="none" dirty="0" err="1">
                <a:solidFill>
                  <a:srgbClr val="111111"/>
                </a:solidFill>
                <a:latin typeface="+mj-lt"/>
                <a:ea typeface="Raleway SemiBold"/>
                <a:cs typeface="Raleway SemiBold"/>
                <a:sym typeface="Raleway SemiBold"/>
              </a:rPr>
              <a:t>ou</a:t>
            </a:r>
            <a:r>
              <a:rPr lang="en-US" sz="2200" b="1" i="0" u="none" strike="noStrike" cap="none" dirty="0">
                <a:solidFill>
                  <a:srgbClr val="111111"/>
                </a:solidFill>
                <a:latin typeface="+mj-lt"/>
                <a:ea typeface="Raleway SemiBold"/>
                <a:cs typeface="Raleway SemiBold"/>
                <a:sym typeface="Raleway SemiBold"/>
              </a:rPr>
              <a:t> PowerPoint.  </a:t>
            </a:r>
            <a:r>
              <a:rPr lang="en-US" sz="2200" b="1" i="0" u="none" strike="noStrike" cap="none" dirty="0" err="1">
                <a:solidFill>
                  <a:srgbClr val="111111"/>
                </a:solidFill>
                <a:latin typeface="+mj-lt"/>
                <a:ea typeface="Raleway SemiBold"/>
                <a:cs typeface="Raleway SemiBold"/>
                <a:sym typeface="Raleway SemiBold"/>
              </a:rPr>
              <a:t>Lembre</a:t>
            </a:r>
            <a:r>
              <a:rPr lang="en-US" sz="2200" b="1" i="0" u="none" strike="noStrike" cap="none" dirty="0">
                <a:solidFill>
                  <a:srgbClr val="111111"/>
                </a:solidFill>
                <a:latin typeface="+mj-lt"/>
                <a:ea typeface="Raleway SemiBold"/>
                <a:cs typeface="Raleway SemiBold"/>
                <a:sym typeface="Raleway SemiBold"/>
              </a:rPr>
              <a:t>-se que </a:t>
            </a:r>
            <a:r>
              <a:rPr lang="en-US" sz="2200" b="1" i="0" u="none" strike="noStrike" cap="none" dirty="0" err="1">
                <a:solidFill>
                  <a:srgbClr val="111111"/>
                </a:solidFill>
                <a:latin typeface="+mj-lt"/>
                <a:ea typeface="Raleway SemiBold"/>
                <a:cs typeface="Raleway SemiBold"/>
                <a:sym typeface="Raleway SemiBold"/>
              </a:rPr>
              <a:t>são</a:t>
            </a:r>
            <a:r>
              <a:rPr lang="en-US" sz="2200" b="1" i="0" u="none" strike="noStrike" cap="none" dirty="0">
                <a:solidFill>
                  <a:srgbClr val="111111"/>
                </a:solidFill>
                <a:latin typeface="+mj-lt"/>
                <a:ea typeface="Raleway SemiBold"/>
                <a:cs typeface="Raleway SemiBold"/>
                <a:sym typeface="Raleway SemiBold"/>
              </a:rPr>
              <a:t> 10 </a:t>
            </a:r>
            <a:r>
              <a:rPr lang="en-US" sz="2200" b="1" i="0" u="none" strike="noStrike" cap="none" dirty="0" err="1">
                <a:solidFill>
                  <a:srgbClr val="111111"/>
                </a:solidFill>
                <a:latin typeface="+mj-lt"/>
                <a:ea typeface="Raleway SemiBold"/>
                <a:cs typeface="Raleway SemiBold"/>
                <a:sym typeface="Raleway SemiBold"/>
              </a:rPr>
              <a:t>minutos</a:t>
            </a:r>
            <a:r>
              <a:rPr lang="en-US" sz="2200" b="1" i="0" u="none" strike="noStrike" cap="none" dirty="0">
                <a:solidFill>
                  <a:srgbClr val="111111"/>
                </a:solidFill>
                <a:latin typeface="+mj-lt"/>
                <a:ea typeface="Raleway SemiBold"/>
                <a:cs typeface="Raleway SemiBold"/>
                <a:sym typeface="Raleway SemiBold"/>
              </a:rPr>
              <a:t> de </a:t>
            </a:r>
            <a:r>
              <a:rPr lang="en-US" sz="2200" b="1" i="0" u="none" strike="noStrike" cap="none" dirty="0" err="1">
                <a:solidFill>
                  <a:srgbClr val="111111"/>
                </a:solidFill>
                <a:latin typeface="+mj-lt"/>
                <a:ea typeface="Raleway SemiBold"/>
                <a:cs typeface="Raleway SemiBold"/>
                <a:sym typeface="Raleway SemiBold"/>
              </a:rPr>
              <a:t>apresentação</a:t>
            </a:r>
            <a:r>
              <a:rPr lang="en-US" sz="2200" b="1" i="0" u="none" strike="noStrike" cap="none" dirty="0">
                <a:solidFill>
                  <a:srgbClr val="111111"/>
                </a:solidFill>
                <a:latin typeface="+mj-lt"/>
                <a:ea typeface="Raleway SemiBold"/>
                <a:cs typeface="Raleway SemiBold"/>
                <a:sym typeface="Raleway SemiBold"/>
              </a:rPr>
              <a:t>.</a:t>
            </a:r>
            <a:endParaRPr dirty="0">
              <a:latin typeface="+mj-lt"/>
            </a:endParaRPr>
          </a:p>
          <a:p>
            <a:pPr marL="0" marR="0" lvl="0" indent="0" algn="l" rtl="0">
              <a:lnSpc>
                <a:spcPct val="140000"/>
              </a:lnSpc>
              <a:spcBef>
                <a:spcPts val="0"/>
              </a:spcBef>
              <a:spcAft>
                <a:spcPts val="0"/>
              </a:spcAft>
              <a:buNone/>
            </a:pPr>
            <a:endParaRPr sz="2200" b="1" i="0" u="none" strike="noStrike" cap="none" dirty="0">
              <a:solidFill>
                <a:srgbClr val="111111"/>
              </a:solidFill>
              <a:latin typeface="+mj-lt"/>
              <a:ea typeface="Raleway SemiBold"/>
              <a:cs typeface="Raleway SemiBold"/>
              <a:sym typeface="Raleway SemiBold"/>
            </a:endParaRPr>
          </a:p>
          <a:p>
            <a:pPr marL="0" marR="0" lvl="0" indent="0" algn="l" rtl="0">
              <a:lnSpc>
                <a:spcPct val="140000"/>
              </a:lnSpc>
              <a:spcBef>
                <a:spcPts val="0"/>
              </a:spcBef>
              <a:spcAft>
                <a:spcPts val="0"/>
              </a:spcAft>
              <a:buNone/>
            </a:pPr>
            <a:endParaRPr sz="2200" b="1" i="0" u="none" strike="noStrike" cap="none" dirty="0">
              <a:solidFill>
                <a:srgbClr val="111111"/>
              </a:solidFill>
              <a:latin typeface="+mj-lt"/>
              <a:ea typeface="Raleway SemiBold"/>
              <a:cs typeface="Raleway SemiBold"/>
              <a:sym typeface="Raleway SemiBold"/>
            </a:endParaRPr>
          </a:p>
          <a:p>
            <a:pPr marL="0" marR="0" lvl="0" indent="0" algn="l" rtl="0">
              <a:lnSpc>
                <a:spcPct val="140000"/>
              </a:lnSpc>
              <a:spcBef>
                <a:spcPts val="0"/>
              </a:spcBef>
              <a:spcAft>
                <a:spcPts val="0"/>
              </a:spcAft>
              <a:buNone/>
            </a:pPr>
            <a:endParaRPr sz="2200" b="1" i="0" u="none" strike="noStrike" cap="none" dirty="0">
              <a:solidFill>
                <a:srgbClr val="111111"/>
              </a:solidFill>
              <a:latin typeface="+mj-lt"/>
              <a:ea typeface="Raleway SemiBold"/>
              <a:cs typeface="Raleway SemiBold"/>
              <a:sym typeface="Raleway SemiBold"/>
            </a:endParaRPr>
          </a:p>
          <a:p>
            <a:pPr marL="0" marR="0" lvl="0" indent="0" algn="l" rtl="0">
              <a:lnSpc>
                <a:spcPct val="140000"/>
              </a:lnSpc>
              <a:spcBef>
                <a:spcPts val="0"/>
              </a:spcBef>
              <a:spcAft>
                <a:spcPts val="0"/>
              </a:spcAft>
              <a:buNone/>
            </a:pPr>
            <a:endParaRPr sz="2200" b="1" i="0" u="none" strike="noStrike" cap="none" dirty="0">
              <a:solidFill>
                <a:srgbClr val="111111"/>
              </a:solidFill>
              <a:latin typeface="+mj-lt"/>
              <a:ea typeface="Raleway SemiBold"/>
              <a:cs typeface="Raleway SemiBold"/>
              <a:sym typeface="Raleway SemiBold"/>
            </a:endParaRPr>
          </a:p>
          <a:p>
            <a:pPr marL="0" marR="0" lvl="0" indent="0" algn="l" rtl="0">
              <a:lnSpc>
                <a:spcPct val="140000"/>
              </a:lnSpc>
              <a:spcBef>
                <a:spcPts val="0"/>
              </a:spcBef>
              <a:spcAft>
                <a:spcPts val="0"/>
              </a:spcAft>
              <a:buNone/>
            </a:pPr>
            <a:endParaRPr sz="2200" b="1" i="0" u="none" strike="noStrike" cap="none" dirty="0">
              <a:solidFill>
                <a:srgbClr val="111111"/>
              </a:solidFill>
              <a:latin typeface="+mj-lt"/>
              <a:ea typeface="Raleway SemiBold"/>
              <a:cs typeface="Raleway SemiBold"/>
              <a:sym typeface="Raleway SemiBold"/>
            </a:endParaRPr>
          </a:p>
        </p:txBody>
      </p:sp>
      <p:cxnSp>
        <p:nvCxnSpPr>
          <p:cNvPr id="251" name="Google Shape;251;p10"/>
          <p:cNvCxnSpPr/>
          <p:nvPr/>
        </p:nvCxnSpPr>
        <p:spPr>
          <a:xfrm>
            <a:off x="1028717" y="1256862"/>
            <a:ext cx="16206017" cy="28270"/>
          </a:xfrm>
          <a:prstGeom prst="straightConnector1">
            <a:avLst/>
          </a:prstGeom>
          <a:noFill/>
          <a:ln w="19050" cap="flat" cmpd="sng">
            <a:solidFill>
              <a:srgbClr val="A6A6A6"/>
            </a:solidFill>
            <a:prstDash val="solid"/>
            <a:round/>
            <a:headEnd type="none" w="sm" len="sm"/>
            <a:tailEnd type="none" w="sm" len="sm"/>
          </a:ln>
        </p:spPr>
      </p:cxnSp>
      <p:pic>
        <p:nvPicPr>
          <p:cNvPr id="8" name="Imagem 7"/>
          <p:cNvPicPr>
            <a:picLocks noChangeAspect="1"/>
          </p:cNvPicPr>
          <p:nvPr/>
        </p:nvPicPr>
        <p:blipFill rotWithShape="1">
          <a:blip r:embed="rId4">
            <a:extLst>
              <a:ext uri="{28A0092B-C50C-407E-A947-70E740481C1C}">
                <a14:useLocalDpi xmlns:a14="http://schemas.microsoft.com/office/drawing/2010/main" val="0"/>
              </a:ext>
            </a:extLst>
          </a:blip>
          <a:srcRect l="39358" r="39050" b="57829"/>
          <a:stretch/>
        </p:blipFill>
        <p:spPr>
          <a:xfrm>
            <a:off x="374072" y="226651"/>
            <a:ext cx="3879273" cy="734901"/>
          </a:xfrm>
          <a:prstGeom prst="rect">
            <a:avLst/>
          </a:prstGeom>
        </p:spPr>
      </p:pic>
      <p:pic>
        <p:nvPicPr>
          <p:cNvPr id="9" name="Image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52328" y="123725"/>
            <a:ext cx="2812793" cy="91195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1079</TotalTime>
  <Words>1060</Words>
  <Application>Microsoft Office PowerPoint</Application>
  <PresentationFormat>Personalizar</PresentationFormat>
  <Paragraphs>64</Paragraphs>
  <Slides>12</Slides>
  <Notes>12</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12</vt:i4>
      </vt:variant>
    </vt:vector>
  </HeadingPairs>
  <TitlesOfParts>
    <vt:vector size="19" baseType="lpstr">
      <vt:lpstr>Arial</vt:lpstr>
      <vt:lpstr>Raleway Black</vt:lpstr>
      <vt:lpstr>Raleway</vt:lpstr>
      <vt:lpstr>Calibri</vt:lpstr>
      <vt:lpstr>Raleway Medium</vt:lpstr>
      <vt:lpstr>Raleway SemiBold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Adriane Barth</dc:creator>
  <cp:lastModifiedBy>Adriane Barth</cp:lastModifiedBy>
  <cp:revision>7</cp:revision>
  <dcterms:created xsi:type="dcterms:W3CDTF">2006-08-16T00:00:00Z</dcterms:created>
  <dcterms:modified xsi:type="dcterms:W3CDTF">2026-08-11T12:29:41Z</dcterms:modified>
</cp:coreProperties>
</file>