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5" r:id="rId1"/>
  </p:sldMasterIdLst>
  <p:notesMasterIdLst>
    <p:notesMasterId r:id="rId6"/>
  </p:notesMasterIdLst>
  <p:sldIdLst>
    <p:sldId id="258" r:id="rId2"/>
    <p:sldId id="272" r:id="rId3"/>
    <p:sldId id="275" r:id="rId4"/>
    <p:sldId id="274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0000"/>
    <a:srgbClr val="0066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ian fiirst" userId="6baa8514e55a4834" providerId="LiveId" clId="{030B9D8A-A979-44F0-BC6F-AA6BF313DD09}"/>
    <pc:docChg chg="custSel modSld">
      <pc:chgData name="Wilian fiirst" userId="6baa8514e55a4834" providerId="LiveId" clId="{030B9D8A-A979-44F0-BC6F-AA6BF313DD09}" dt="2026-09-16T18:12:51.236" v="15" actId="1076"/>
      <pc:docMkLst>
        <pc:docMk/>
      </pc:docMkLst>
      <pc:sldChg chg="addSp delSp modSp mod">
        <pc:chgData name="Wilian fiirst" userId="6baa8514e55a4834" providerId="LiveId" clId="{030B9D8A-A979-44F0-BC6F-AA6BF313DD09}" dt="2026-09-16T18:12:51.236" v="15" actId="1076"/>
        <pc:sldMkLst>
          <pc:docMk/>
          <pc:sldMk cId="646557604" sldId="258"/>
        </pc:sldMkLst>
        <pc:picChg chg="add mod modCrop">
          <ac:chgData name="Wilian fiirst" userId="6baa8514e55a4834" providerId="LiveId" clId="{030B9D8A-A979-44F0-BC6F-AA6BF313DD09}" dt="2026-09-16T18:12:51.236" v="15" actId="1076"/>
          <ac:picMkLst>
            <pc:docMk/>
            <pc:sldMk cId="646557604" sldId="258"/>
            <ac:picMk id="2" creationId="{B404B5F6-4F3B-139A-F8A1-634B8B4A6AB6}"/>
          </ac:picMkLst>
        </pc:picChg>
        <pc:picChg chg="del mod">
          <ac:chgData name="Wilian fiirst" userId="6baa8514e55a4834" providerId="LiveId" clId="{030B9D8A-A979-44F0-BC6F-AA6BF313DD09}" dt="2026-09-16T18:12:32.283" v="9" actId="478"/>
          <ac:picMkLst>
            <pc:docMk/>
            <pc:sldMk cId="646557604" sldId="258"/>
            <ac:picMk id="6" creationId="{235733B8-FB6C-C2B5-0189-537FAD9850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D73A-C7BE-4011-A488-D9A68F0BFE3B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65477-7696-4325-B1A0-0F1FB1A8B6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719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C11D5-66BB-456C-8CC9-DDBD9BC96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5E903E-969F-4698-A9DD-CB1B71262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2A0D04-212F-4638-BC42-D2720179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F9867D-F60C-4D77-B152-F201B7CD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55F07F-0F31-4A15-AA62-2BC7D5B5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22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3B605-039D-4D85-8ED7-AD8E9B5D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25E60B-480A-44E0-BDB2-F5D405666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D8BF07-7FBA-4C24-A30E-A98DD7137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C01A6C-B6BE-4BFF-9D66-DD0F3C1B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A8A056-222A-4C35-8B7A-CBEA54A9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34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B6B77-9AE6-4549-9F90-E21126D86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9B4C35-CD1F-4B59-8DF1-8884E9AA6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AD0A3B-B78C-4206-A652-B4D184B84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D3E88B-338E-4614-99A6-3ED606E0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647A88-BF0F-4340-A641-00E2060A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46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02D0EB-CDA4-4B8D-8F66-39C7B3AC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6BDC17-BCD9-4C1F-AE0A-B74CDFAEE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9030C5-8459-4650-A3F0-3E54E87A9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F00ABA-0332-4D95-A684-8207F478C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E6767C-3D3C-4075-81DA-54C9AD88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523CF3-28B3-4B66-8A28-EB541E4D7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15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521A5-22D5-480A-8DAC-3186D4FEC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717667-9CFB-4BD1-AA5D-207D7F2EA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56E19D-6E5C-449E-854D-B18B70B38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A85B09E-5D19-492A-8F6E-D8FB92FC2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68C964-4636-4D16-95E0-B27DD27C3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E1A40A8-08BE-4510-8BE7-C58BF6AB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20B522-7D70-4E11-9D65-5364DFEE8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C5F30AE-8EBD-49C3-A251-3068C1CEB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97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9FEBE-41AE-47CD-BBE8-1BEBFA39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24FC45-BF6F-4B51-AE7D-8DDA6C647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D8993E-5F43-4CA0-8C76-B109FEE91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FB5580-8C1C-4F2C-923E-DDA8B468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53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6547F43-7539-453D-A979-5F8C7CB1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6CF249-EBA2-48B0-BD57-15A4A3B1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F9DAB7A-4466-4556-BB18-D6AF8642F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820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40D3E-672D-47BC-B439-80BF4BFB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573AE2-E382-478A-B674-DE80AB20F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1EB2A7-12AB-4D39-8096-29DDF26CE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945862-FA34-448B-9ED5-B8D31973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C69FF4-ED0B-4639-9138-8FDD7407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72158D-75DA-4C1A-879D-1C07384FF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47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4B90E-6D14-4208-8069-76DC31533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3F5926-F6B3-4507-B9D6-7C63605A9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17E7FC-9C52-42D8-94A6-68AFD7B77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832652-8059-4A32-B0AB-F1D066093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165469-07E9-4EB1-BB70-84CD5C08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F941C3-755A-47D0-B086-ED965DC9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27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649D9-4A9B-4D53-B282-D5B624FD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40110A-E50C-4EC5-9E95-435A7FE30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D094A3-2687-4902-BB90-B6D6BFDB7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4A206D-53D3-4E50-87D8-336FCE56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D77F2B-CEE2-4BA9-BDF4-CD2E3B11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32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D8FFD34-9272-4D6C-B1D1-63950F8FF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A25081-F81F-42B3-BD66-22131A5DC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86850C-733F-4220-8F59-4A2B798DD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FF2ED5-9FBC-49EE-88F5-51ABE59C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20554A-CFEE-4F97-B222-F434320B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57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6353AC-5A71-4450-B23D-689544DB0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704AAB-E58D-43FE-9B26-0D831135F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C3E43E-F9AA-442F-8179-38239F0C6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F7176-586D-4689-8FFB-CBC4DD372C15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B58CC3-346E-4947-9D6F-BF17B548B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5C2947-2778-4B47-996D-E15EC69BE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4C899-CF23-40EC-91D2-12DD78C88C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C7068541-B3D2-43D6-8FF0-C3FD1BEE8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0" t="19259" r="22381" b="19594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598038C-4DA5-4068-A79A-FD7A217B0B54}"/>
              </a:ext>
            </a:extLst>
          </p:cNvPr>
          <p:cNvSpPr txBox="1">
            <a:spLocks/>
          </p:cNvSpPr>
          <p:nvPr/>
        </p:nvSpPr>
        <p:spPr>
          <a:xfrm>
            <a:off x="1215813" y="2887663"/>
            <a:ext cx="6712372" cy="1245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RESUMO EXPANDIDO</a:t>
            </a:r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0B41A76-3E72-49D6-9C84-686CD325208F}"/>
              </a:ext>
            </a:extLst>
          </p:cNvPr>
          <p:cNvSpPr txBox="1">
            <a:spLocks/>
          </p:cNvSpPr>
          <p:nvPr/>
        </p:nvSpPr>
        <p:spPr>
          <a:xfrm>
            <a:off x="1722660" y="4812019"/>
            <a:ext cx="5698678" cy="627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 1; Autor 2; Autor 3;</a:t>
            </a:r>
          </a:p>
          <a:p>
            <a:pPr marL="0" indent="0" algn="ctr">
              <a:buFont typeface="Calibri" panose="020F0502020204030204" pitchFamily="34" charset="0"/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tga.ifmt.edu.br/media/filer_public_thumbnails/filer_public/2d/79/2d79bfe9-a8c6-40bc-959f-20bb87bb60d3/tangara_hr_02.png__1000x0_q85_crop_subsampling-2.png">
            <a:extLst>
              <a:ext uri="{FF2B5EF4-FFF2-40B4-BE49-F238E27FC236}">
                <a16:creationId xmlns:a16="http://schemas.microsoft.com/office/drawing/2014/main" id="{891B3336-888C-4EEC-B05A-1C2E92B34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38" y="6042124"/>
            <a:ext cx="2141318" cy="62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404B5F6-4F3B-139A-F8A1-634B8B4A6A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77" t="25117" r="18039" b="35249"/>
          <a:stretch>
            <a:fillRect/>
          </a:stretch>
        </p:blipFill>
        <p:spPr>
          <a:xfrm>
            <a:off x="3178562" y="769592"/>
            <a:ext cx="2786875" cy="174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5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96BEF3A1-8611-46A4-BDBF-D5EDF2A3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0" t="19453" r="22381" b="19595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38750A2-35A7-455F-9EAE-CBE8FC332E66}"/>
              </a:ext>
            </a:extLst>
          </p:cNvPr>
          <p:cNvSpPr txBox="1">
            <a:spLocks/>
          </p:cNvSpPr>
          <p:nvPr/>
        </p:nvSpPr>
        <p:spPr>
          <a:xfrm>
            <a:off x="818236" y="858372"/>
            <a:ext cx="7851629" cy="6313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dirty="0">
                <a:solidFill>
                  <a:schemeClr val="accent1"/>
                </a:solidFill>
              </a:rPr>
              <a:t>Título Tópico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DA4EB47-2E34-45D3-8FC9-B128E82752D8}"/>
              </a:ext>
            </a:extLst>
          </p:cNvPr>
          <p:cNvCxnSpPr>
            <a:cxnSpLocks/>
          </p:cNvCxnSpPr>
          <p:nvPr/>
        </p:nvCxnSpPr>
        <p:spPr>
          <a:xfrm flipV="1">
            <a:off x="818236" y="1599065"/>
            <a:ext cx="7686572" cy="17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0B41A76-3E72-49D6-9C84-686CD325208F}"/>
              </a:ext>
            </a:extLst>
          </p:cNvPr>
          <p:cNvSpPr txBox="1">
            <a:spLocks/>
          </p:cNvSpPr>
          <p:nvPr/>
        </p:nvSpPr>
        <p:spPr>
          <a:xfrm>
            <a:off x="818236" y="1838215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6DCD778E-AC2A-47E6-933F-7BC020919E26}"/>
              </a:ext>
            </a:extLst>
          </p:cNvPr>
          <p:cNvSpPr txBox="1">
            <a:spLocks/>
          </p:cNvSpPr>
          <p:nvPr/>
        </p:nvSpPr>
        <p:spPr>
          <a:xfrm>
            <a:off x="818236" y="2041407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accent1"/>
                </a:solidFill>
              </a:rPr>
              <a:t> Texto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5E5A5AA-61BF-43C9-AC9B-D137C2B76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86" y="6147822"/>
            <a:ext cx="2410882" cy="764831"/>
          </a:xfrm>
          <a:prstGeom prst="rect">
            <a:avLst/>
          </a:prstGeom>
        </p:spPr>
      </p:pic>
      <p:pic>
        <p:nvPicPr>
          <p:cNvPr id="2050" name="Picture 2" descr="https://tga.ifmt.edu.br/media/filer_public_thumbnails/filer_public/2d/79/2d79bfe9-a8c6-40bc-959f-20bb87bb60d3/tangara_hr_02.png__1000x0_q85_crop_subsampling-2.png">
            <a:extLst>
              <a:ext uri="{FF2B5EF4-FFF2-40B4-BE49-F238E27FC236}">
                <a16:creationId xmlns:a16="http://schemas.microsoft.com/office/drawing/2014/main" id="{42CEBEF6-1A16-456E-9AD2-8C26FA1DD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26" y="6191683"/>
            <a:ext cx="1912143" cy="56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84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96BEF3A1-8611-46A4-BDBF-D5EDF2A3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0" t="19453" r="22381" b="19595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38750A2-35A7-455F-9EAE-CBE8FC332E66}"/>
              </a:ext>
            </a:extLst>
          </p:cNvPr>
          <p:cNvSpPr txBox="1">
            <a:spLocks/>
          </p:cNvSpPr>
          <p:nvPr/>
        </p:nvSpPr>
        <p:spPr>
          <a:xfrm>
            <a:off x="818236" y="858372"/>
            <a:ext cx="7851629" cy="6313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dirty="0">
                <a:solidFill>
                  <a:schemeClr val="accent1"/>
                </a:solidFill>
              </a:rPr>
              <a:t>Título Tópico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DA4EB47-2E34-45D3-8FC9-B128E82752D8}"/>
              </a:ext>
            </a:extLst>
          </p:cNvPr>
          <p:cNvCxnSpPr>
            <a:cxnSpLocks/>
          </p:cNvCxnSpPr>
          <p:nvPr/>
        </p:nvCxnSpPr>
        <p:spPr>
          <a:xfrm flipV="1">
            <a:off x="818236" y="1599065"/>
            <a:ext cx="7686572" cy="17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0B41A76-3E72-49D6-9C84-686CD325208F}"/>
              </a:ext>
            </a:extLst>
          </p:cNvPr>
          <p:cNvSpPr txBox="1">
            <a:spLocks/>
          </p:cNvSpPr>
          <p:nvPr/>
        </p:nvSpPr>
        <p:spPr>
          <a:xfrm>
            <a:off x="818236" y="1838215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6DCD778E-AC2A-47E6-933F-7BC020919E26}"/>
              </a:ext>
            </a:extLst>
          </p:cNvPr>
          <p:cNvSpPr txBox="1">
            <a:spLocks/>
          </p:cNvSpPr>
          <p:nvPr/>
        </p:nvSpPr>
        <p:spPr>
          <a:xfrm>
            <a:off x="818236" y="2041407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accent1"/>
                </a:solidFill>
              </a:rPr>
              <a:t> Texto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5E5A5AA-61BF-43C9-AC9B-D137C2B76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86" y="6147822"/>
            <a:ext cx="2410882" cy="764831"/>
          </a:xfrm>
          <a:prstGeom prst="rect">
            <a:avLst/>
          </a:prstGeom>
        </p:spPr>
      </p:pic>
      <p:pic>
        <p:nvPicPr>
          <p:cNvPr id="2050" name="Picture 2" descr="https://tga.ifmt.edu.br/media/filer_public_thumbnails/filer_public/2d/79/2d79bfe9-a8c6-40bc-959f-20bb87bb60d3/tangara_hr_02.png__1000x0_q85_crop_subsampling-2.png">
            <a:extLst>
              <a:ext uri="{FF2B5EF4-FFF2-40B4-BE49-F238E27FC236}">
                <a16:creationId xmlns:a16="http://schemas.microsoft.com/office/drawing/2014/main" id="{42CEBEF6-1A16-456E-9AD2-8C26FA1DD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26" y="6191683"/>
            <a:ext cx="1912143" cy="56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0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96BEF3A1-8611-46A4-BDBF-D5EDF2A31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0" t="19453" r="22381" b="19595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38750A2-35A7-455F-9EAE-CBE8FC332E66}"/>
              </a:ext>
            </a:extLst>
          </p:cNvPr>
          <p:cNvSpPr txBox="1">
            <a:spLocks/>
          </p:cNvSpPr>
          <p:nvPr/>
        </p:nvSpPr>
        <p:spPr>
          <a:xfrm>
            <a:off x="818236" y="858372"/>
            <a:ext cx="7851629" cy="6313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dirty="0">
                <a:solidFill>
                  <a:schemeClr val="accent1"/>
                </a:solidFill>
              </a:rPr>
              <a:t>Título Tópico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DA4EB47-2E34-45D3-8FC9-B128E82752D8}"/>
              </a:ext>
            </a:extLst>
          </p:cNvPr>
          <p:cNvCxnSpPr>
            <a:cxnSpLocks/>
          </p:cNvCxnSpPr>
          <p:nvPr/>
        </p:nvCxnSpPr>
        <p:spPr>
          <a:xfrm flipV="1">
            <a:off x="818236" y="1599065"/>
            <a:ext cx="7686572" cy="1775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0B41A76-3E72-49D6-9C84-686CD325208F}"/>
              </a:ext>
            </a:extLst>
          </p:cNvPr>
          <p:cNvSpPr txBox="1">
            <a:spLocks/>
          </p:cNvSpPr>
          <p:nvPr/>
        </p:nvSpPr>
        <p:spPr>
          <a:xfrm>
            <a:off x="818236" y="1838215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6DCD778E-AC2A-47E6-933F-7BC020919E26}"/>
              </a:ext>
            </a:extLst>
          </p:cNvPr>
          <p:cNvSpPr txBox="1">
            <a:spLocks/>
          </p:cNvSpPr>
          <p:nvPr/>
        </p:nvSpPr>
        <p:spPr>
          <a:xfrm>
            <a:off x="818236" y="2041407"/>
            <a:ext cx="7686572" cy="39582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accent1"/>
                </a:solidFill>
              </a:rPr>
              <a:t> Texto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B09A25F-C150-4BC3-819A-A207D86A2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86" y="6147822"/>
            <a:ext cx="2410882" cy="764831"/>
          </a:xfrm>
          <a:prstGeom prst="rect">
            <a:avLst/>
          </a:prstGeom>
        </p:spPr>
      </p:pic>
      <p:pic>
        <p:nvPicPr>
          <p:cNvPr id="10" name="Picture 2" descr="https://tga.ifmt.edu.br/media/filer_public_thumbnails/filer_public/2d/79/2d79bfe9-a8c6-40bc-959f-20bb87bb60d3/tangara_hr_02.png__1000x0_q85_crop_subsampling-2.png">
            <a:extLst>
              <a:ext uri="{FF2B5EF4-FFF2-40B4-BE49-F238E27FC236}">
                <a16:creationId xmlns:a16="http://schemas.microsoft.com/office/drawing/2014/main" id="{B3B004E7-9D19-4207-B517-85532DBAA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26" y="6191683"/>
            <a:ext cx="1912143" cy="56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544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</TotalTime>
  <Words>25</Words>
  <Application>Microsoft Office PowerPoint</Application>
  <PresentationFormat>Apresentação na tela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ERICA PACHECO</dc:creator>
  <cp:lastModifiedBy>Wilian fiirst</cp:lastModifiedBy>
  <cp:revision>65</cp:revision>
  <dcterms:created xsi:type="dcterms:W3CDTF">2018-09-25T19:20:57Z</dcterms:created>
  <dcterms:modified xsi:type="dcterms:W3CDTF">2026-09-16T18:13:01Z</dcterms:modified>
</cp:coreProperties>
</file>