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1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2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2A9E41-D3F8-7C5B-1849-FD30E3624C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548E6F3-858E-83D2-C055-B7B1D7972E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B6D4DD4-8A87-7307-4037-82DA0E20A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10F65-4906-40CB-8E29-D49B76DCB617}" type="datetimeFigureOut">
              <a:rPr lang="pt-BR" smtClean="0"/>
              <a:t>29/03/2025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5363521-4725-0A49-44F0-A896F1D06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ED3B03A-84DC-16BC-DF36-5DE482240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6AB3-85D2-45AD-905C-C7E5598063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0177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E89791-DC7D-9EDC-4A6E-C8135321D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6896C1B-92AC-3A81-3027-B9D4C9622A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7A76D74-6097-4FB4-A4F3-19D1F0176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10F65-4906-40CB-8E29-D49B76DCB617}" type="datetimeFigureOut">
              <a:rPr lang="pt-BR" smtClean="0"/>
              <a:t>29/03/2025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07ABD81-0682-3BDA-1966-FE79320A1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6FCE9DC-2930-B89D-8315-7D6955D2D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6AB3-85D2-45AD-905C-C7E5598063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2526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BA689A-6B76-FE7A-EAA8-8678BC3BF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6A100F8-3C70-6AE2-B929-8E52D4E9EA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F18B56A-8361-6362-A714-166B0FE65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10F65-4906-40CB-8E29-D49B76DCB617}" type="datetimeFigureOut">
              <a:rPr lang="pt-BR" smtClean="0"/>
              <a:t>29/03/2025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6F4A264-9301-734C-E080-541DC44C7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7E61798-620B-4C50-7A60-1519D7902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6AB3-85D2-45AD-905C-C7E5598063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8440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A2A0F6-09DC-7EE6-FCF0-DA0684013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BCF6567-2710-A2E3-0657-258038A8FE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A5529D9-CF22-CE22-7B3D-5D83F5AACA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CFFEDE1-9511-595D-0FE0-49F8F83BA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10F65-4906-40CB-8E29-D49B76DCB617}" type="datetimeFigureOut">
              <a:rPr lang="pt-BR" smtClean="0"/>
              <a:t>29/03/2025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DC0FE46-B9FE-EE38-D90B-666DAFD16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03E1C17-C129-DFC2-EBFD-5261C0673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6AB3-85D2-45AD-905C-C7E5598063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5411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A788F7-38BC-7DBB-4F8D-83713358B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87D910B-F6B6-FC48-CC05-CF3215D690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1EFD703-7BB6-CA5B-4AEB-D38FC8A524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B041AA8-4B78-C11A-8814-D8FCEE20DF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47F3BE3-9ED0-818B-F3CE-C0E28447F1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CF59B28-2A73-CCC8-13AA-5C78868A2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10F65-4906-40CB-8E29-D49B76DCB617}" type="datetimeFigureOut">
              <a:rPr lang="pt-BR" smtClean="0"/>
              <a:t>29/03/2025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6EED86C-620F-CCF8-060D-6487749F4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76757F7-542D-B05B-48AD-0BFCD410F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6AB3-85D2-45AD-905C-C7E5598063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5848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77757C-07B6-07E0-0A1B-FCB0A2D08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FA3CC9E-F0B1-3C7D-9BDF-C61F9866D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10F65-4906-40CB-8E29-D49B76DCB617}" type="datetimeFigureOut">
              <a:rPr lang="pt-BR" smtClean="0"/>
              <a:t>29/03/2025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E5DD59F-8D5B-0F8D-DB66-696FC1236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A0A4CDC-8F78-324A-F5F5-CF90EB179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6AB3-85D2-45AD-905C-C7E5598063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5111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6000FA3-8B7C-769E-FECD-D0E823C2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10F65-4906-40CB-8E29-D49B76DCB617}" type="datetimeFigureOut">
              <a:rPr lang="pt-BR" smtClean="0"/>
              <a:t>29/03/2025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5C9B40F-9596-E1E3-ACB4-A0A729577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CE162E8-5255-4BA1-280A-CE0B7A132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6AB3-85D2-45AD-905C-C7E5598063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2721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00C716-3347-56D8-E6B2-D14E266F1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4C261DB-8428-9D4E-4985-0D63373ECB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5E3866E-87F3-20D4-AEFD-FDECCD6D9C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2206E4F-5C14-F239-FBAB-2C7925786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10F65-4906-40CB-8E29-D49B76DCB617}" type="datetimeFigureOut">
              <a:rPr lang="pt-BR" smtClean="0"/>
              <a:t>29/03/2025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1235B14-DF28-4D7C-7FC5-743AFBA67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EE7C974-8E9F-D301-78B5-1E2664EAF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6AB3-85D2-45AD-905C-C7E5598063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1584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DF38AC-E775-7FDA-BD3F-3DE61ECF4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36ADC6A-AD7E-FC8E-DCCA-E4C237DA53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1B326F9-81DF-ED8C-1308-A47568203D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E86B5C4-F4B3-CFAE-4954-620B24EB2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10F65-4906-40CB-8E29-D49B76DCB617}" type="datetimeFigureOut">
              <a:rPr lang="pt-BR" smtClean="0"/>
              <a:t>29/03/2025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D419E43-BE19-FF67-9660-33D2FB687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358ED1B-C1FF-23E7-F937-2D1AA597A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6AB3-85D2-45AD-905C-C7E5598063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2355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69AFC1-72BD-A862-6B2D-0FA8054E9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8904966-E55F-C600-B28E-B5CC552E77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DFF4E75-BA74-3012-9E1D-8562A70C5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10F65-4906-40CB-8E29-D49B76DCB617}" type="datetimeFigureOut">
              <a:rPr lang="pt-BR" smtClean="0"/>
              <a:t>29/03/2025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8C9B393-A328-5393-8E31-62E1F15BA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B41CB8F-7BF5-4EDC-74FB-4A1358560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6AB3-85D2-45AD-905C-C7E5598063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6710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D8FF516-59E0-A389-6E8E-A6C97A6707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9EFBC9D-045F-9CE6-9A62-1D05778027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F7B945E-5D5D-41C5-7C84-85149DF5C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10F65-4906-40CB-8E29-D49B76DCB617}" type="datetimeFigureOut">
              <a:rPr lang="pt-BR" smtClean="0"/>
              <a:t>29/03/2025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2823242-D47A-F720-5093-A2D1645F1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C13C1C3-9DCB-1672-E311-9CDA260C8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6AB3-85D2-45AD-905C-C7E5598063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246230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0A7ECF7-D0BC-76DF-3D7D-A40AC8271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53DCBC4-F99A-D3ED-A33D-E380989DC1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E815E0D-8894-8F02-B607-A01D55306D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10F65-4906-40CB-8E29-D49B76DCB617}" type="datetimeFigureOut">
              <a:rPr lang="pt-BR" smtClean="0"/>
              <a:t>29/03/2025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EAA2C8B-88C3-A88C-9A32-27F33F3D52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19BE478-1180-6DDD-F0A9-48D69FE4D7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D16AB3-85D2-45AD-905C-C7E5598063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9979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355001-EAC8-6186-55A3-55A8048F2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3">
            <a:extLst>
              <a:ext uri="{FF2B5EF4-FFF2-40B4-BE49-F238E27FC236}">
                <a16:creationId xmlns:a16="http://schemas.microsoft.com/office/drawing/2014/main" id="{2C0234C5-5575-45CB-0BAB-A9F403017E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438" y="2632588"/>
            <a:ext cx="10943303" cy="1592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>
              <a:lnSpc>
                <a:spcPct val="101000"/>
              </a:lnSpc>
              <a:buClrTx/>
              <a:buFontTx/>
              <a:buNone/>
            </a:pPr>
            <a:r>
              <a:rPr sz="3600" b="1">
                <a:solidFill>
                  <a:srgbClr val="000000"/>
                </a:solidFill>
                <a:latin typeface="Tahoma"/>
              </a:rPr>
              <a:t>Título da pesquisa</a:t>
            </a:r>
          </a:p>
        </p:txBody>
      </p:sp>
      <p:sp>
        <p:nvSpPr>
          <p:cNvPr id="13" name="Text Box 5">
            <a:extLst>
              <a:ext uri="{FF2B5EF4-FFF2-40B4-BE49-F238E27FC236}">
                <a16:creationId xmlns:a16="http://schemas.microsoft.com/office/drawing/2014/main" id="{61A49DCF-F07D-F687-A88A-078FD765B3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4225412"/>
            <a:ext cx="5407741" cy="612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>
              <a:lnSpc>
                <a:spcPct val="101000"/>
              </a:lnSpc>
              <a:spcAft>
                <a:spcPts val="300"/>
              </a:spcAft>
              <a:buClrTx/>
              <a:buFontTx/>
              <a:buNone/>
            </a:pPr>
            <a:r>
              <a:rPr sz="2000" i="1" b="0">
                <a:solidFill>
                  <a:srgbClr val="000000"/>
                </a:solidFill>
                <a:latin typeface="Tahoma"/>
              </a:rPr>
              <a:t>Licenciando(a): Nome completo</a:t>
            </a:r>
          </a:p>
          <a:p>
            <a:pPr algn="r">
              <a:spcAft>
                <a:spcPts val="300"/>
              </a:spcAft>
            </a:pPr>
            <a:r>
              <a:rPr sz="2000" i="1" b="0">
                <a:solidFill>
                  <a:srgbClr val="000000"/>
                </a:solidFill>
                <a:latin typeface="Tahoma"/>
              </a:rPr>
              <a:t>Orientador(a): Nome completo</a:t>
            </a:r>
          </a:p>
          <a:p>
            <a:pPr algn="r">
              <a:spcAft>
                <a:spcPts val="300"/>
              </a:spcAft>
            </a:pPr>
            <a:r>
              <a:rPr sz="1800" i="0" b="1">
                <a:solidFill>
                  <a:srgbClr val="000000"/>
                </a:solidFill>
                <a:latin typeface="Tahoma"/>
              </a:rPr>
              <a:t>SIPE II</a:t>
            </a:r>
          </a:p>
        </p:txBody>
      </p:sp>
    </p:spTree>
    <p:extLst>
      <p:ext uri="{BB962C8B-B14F-4D97-AF65-F5344CB8AC3E}">
        <p14:creationId xmlns:p14="http://schemas.microsoft.com/office/powerpoint/2010/main" val="905454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A9DB49D3-CA0C-973F-E1F8-2B65EC2C2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9639" y="1"/>
            <a:ext cx="9574160" cy="1199534"/>
          </a:xfrm>
        </p:spPr>
        <p:txBody>
          <a:bodyPr>
            <a:normAutofit/>
          </a:bodyPr>
          <a:lstStyle/>
          <a:p>
            <a:r>
              <a:rPr sz="4000" b="1">
                <a:latin typeface="Tahoma"/>
              </a:rPr>
              <a:t>Tema, problema e objetivo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735C90B3-ABA4-902B-5623-A2ED218E90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6348"/>
            <a:ext cx="10515600" cy="4790615"/>
          </a:xfrm>
        </p:spPr>
        <p:txBody>
          <a:bodyPr wrap="square"/>
          <a:lstStyle/>
          <a:p>
            <a:pPr>
              <a:lnSpc>
                <a:spcPct val="105000"/>
              </a:lnSpc>
              <a:spcAft>
                <a:spcPts val="900"/>
              </a:spcAft>
            </a:pPr>
            <a:r>
              <a:rPr sz="2400">
                <a:solidFill>
                  <a:srgbClr val="000000"/>
                </a:solidFill>
                <a:latin typeface="Tahoma"/>
              </a:rPr>
              <a:t>Situe brevemente o tema da pesquisa.</a:t>
            </a:r>
          </a:p>
          <a:p>
            <a:pPr>
              <a:lnSpc>
                <a:spcPct val="105000"/>
              </a:lnSpc>
              <a:spcAft>
                <a:spcPts val="900"/>
              </a:spcAft>
            </a:pPr>
            <a:r>
              <a:rPr sz="2400">
                <a:solidFill>
                  <a:srgbClr val="000000"/>
                </a:solidFill>
                <a:latin typeface="Tahoma"/>
              </a:rPr>
              <a:t>Apresente o problema que orienta o estudo.</a:t>
            </a:r>
          </a:p>
          <a:p>
            <a:pPr>
              <a:lnSpc>
                <a:spcPct val="105000"/>
              </a:lnSpc>
              <a:spcAft>
                <a:spcPts val="900"/>
              </a:spcAft>
            </a:pPr>
            <a:r>
              <a:rPr sz="2400">
                <a:solidFill>
                  <a:srgbClr val="000000"/>
                </a:solidFill>
                <a:latin typeface="Tahoma"/>
              </a:rPr>
              <a:t>Indique o objetivo principal da pesquisa.</a:t>
            </a:r>
          </a:p>
        </p:txBody>
      </p:sp>
    </p:spTree>
    <p:extLst>
      <p:ext uri="{BB962C8B-B14F-4D97-AF65-F5344CB8AC3E}">
        <p14:creationId xmlns:p14="http://schemas.microsoft.com/office/powerpoint/2010/main" val="1402400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8B9B37-9CBE-3D8E-47E1-59FDAD591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D29F32CA-03B8-CED6-EC66-B78361101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9639" y="1"/>
            <a:ext cx="9574160" cy="1199534"/>
          </a:xfrm>
        </p:spPr>
        <p:txBody>
          <a:bodyPr>
            <a:normAutofit/>
          </a:bodyPr>
          <a:lstStyle/>
          <a:p>
            <a:r>
              <a:rPr sz="4000" b="1">
                <a:latin typeface="Tahoma"/>
              </a:rPr>
              <a:t>Justificativa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1082971D-105C-F057-01BD-CA10D919F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6348"/>
            <a:ext cx="10515600" cy="4790615"/>
          </a:xfrm>
        </p:spPr>
        <p:txBody>
          <a:bodyPr wrap="square"/>
          <a:lstStyle/>
          <a:p>
            <a:pPr>
              <a:lnSpc>
                <a:spcPct val="105000"/>
              </a:lnSpc>
              <a:spcAft>
                <a:spcPts val="900"/>
              </a:spcAft>
            </a:pPr>
            <a:r>
              <a:rPr sz="2400">
                <a:solidFill>
                  <a:srgbClr val="000000"/>
                </a:solidFill>
                <a:latin typeface="Tahoma"/>
              </a:rPr>
              <a:t>Explique a relevância do problema investigado e por que a pesquisa merece ser realizada.</a:t>
            </a:r>
            <a:endParaRPr lang="pt-BR" dirty="0"/>
          </a:p>
          <a:p>
            <a:pPr>
              <a:lnSpc>
                <a:spcPct val="105000"/>
              </a:lnSpc>
              <a:spcAft>
                <a:spcPts val="900"/>
              </a:spcAft>
            </a:pPr>
            <a:r>
              <a:rPr sz="2400">
                <a:solidFill>
                  <a:srgbClr val="000000"/>
                </a:solidFill>
                <a:latin typeface="Tahoma"/>
              </a:rPr>
              <a:t>Destaque as contribuições que o estudo poderá oferecer.</a:t>
            </a:r>
          </a:p>
        </p:txBody>
      </p:sp>
    </p:spTree>
    <p:extLst>
      <p:ext uri="{BB962C8B-B14F-4D97-AF65-F5344CB8AC3E}">
        <p14:creationId xmlns:p14="http://schemas.microsoft.com/office/powerpoint/2010/main" val="2272920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3233F9-04FF-9A92-C4BF-0608B4652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82D23D84-B310-B667-4202-DAFB862B4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9639" y="1"/>
            <a:ext cx="9574160" cy="1199534"/>
          </a:xfrm>
        </p:spPr>
        <p:txBody>
          <a:bodyPr>
            <a:normAutofit/>
          </a:bodyPr>
          <a:lstStyle/>
          <a:p>
            <a:r>
              <a:rPr sz="4000" b="1">
                <a:latin typeface="Tahoma"/>
              </a:rPr>
              <a:t>Revisão de literatura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C78CE4BA-7BF8-5D7F-215E-9AD95C466F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6348"/>
            <a:ext cx="10515600" cy="4790615"/>
          </a:xfrm>
        </p:spPr>
        <p:txBody>
          <a:bodyPr wrap="square"/>
          <a:lstStyle/>
          <a:p>
            <a:pPr>
              <a:lnSpc>
                <a:spcPct val="105000"/>
              </a:lnSpc>
              <a:spcAft>
                <a:spcPts val="900"/>
              </a:spcAft>
            </a:pPr>
            <a:r>
              <a:rPr sz="2400">
                <a:solidFill>
                  <a:srgbClr val="000000"/>
                </a:solidFill>
                <a:latin typeface="Tahoma"/>
              </a:rPr>
              <a:t>Apresente os principais autores, conceitos e estudos selecionados até o momento.</a:t>
            </a:r>
          </a:p>
          <a:p>
            <a:pPr>
              <a:lnSpc>
                <a:spcPct val="105000"/>
              </a:lnSpc>
              <a:spcAft>
                <a:spcPts val="900"/>
              </a:spcAft>
            </a:pPr>
            <a:r>
              <a:rPr sz="2400">
                <a:solidFill>
                  <a:srgbClr val="000000"/>
                </a:solidFill>
                <a:latin typeface="Tahoma"/>
              </a:rPr>
              <a:t>Relacione essas contribuições ao problema e ao objetivo da pesquisa.</a:t>
            </a:r>
          </a:p>
          <a:p>
            <a:pPr>
              <a:lnSpc>
                <a:spcPct val="105000"/>
              </a:lnSpc>
              <a:spcAft>
                <a:spcPts val="900"/>
              </a:spcAft>
            </a:pPr>
            <a:r>
              <a:rPr sz="2400">
                <a:solidFill>
                  <a:srgbClr val="000000"/>
                </a:solidFill>
                <a:latin typeface="Tahoma"/>
              </a:rPr>
              <a:t>Evite apenas listar autores; mostre como suas ideias ajudam a compreender o objeto de estudo.</a:t>
            </a:r>
          </a:p>
        </p:txBody>
      </p:sp>
    </p:spTree>
    <p:extLst>
      <p:ext uri="{BB962C8B-B14F-4D97-AF65-F5344CB8AC3E}">
        <p14:creationId xmlns:p14="http://schemas.microsoft.com/office/powerpoint/2010/main" val="3988019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BC965A-05AE-46A8-2310-9C1EDD5CDA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98161B61-A0E3-6570-5BDD-28F950510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9639" y="1"/>
            <a:ext cx="9574160" cy="1199534"/>
          </a:xfrm>
        </p:spPr>
        <p:txBody>
          <a:bodyPr>
            <a:normAutofit/>
          </a:bodyPr>
          <a:lstStyle/>
          <a:p>
            <a:r>
              <a:rPr sz="4000" b="1">
                <a:latin typeface="Tahoma"/>
              </a:rPr>
              <a:t>Encaminhamento metodológico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AD73FD6F-3634-4E30-4E20-3238FFE39A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6348"/>
            <a:ext cx="10515600" cy="4790615"/>
          </a:xfrm>
        </p:spPr>
        <p:txBody>
          <a:bodyPr wrap="square"/>
          <a:lstStyle/>
          <a:p>
            <a:pPr>
              <a:lnSpc>
                <a:spcPct val="105000"/>
              </a:lnSpc>
              <a:spcAft>
                <a:spcPts val="900"/>
              </a:spcAft>
            </a:pPr>
            <a:r>
              <a:rPr sz="2400">
                <a:solidFill>
                  <a:srgbClr val="000000"/>
                </a:solidFill>
                <a:latin typeface="Tahoma"/>
              </a:rPr>
              <a:t>Indique, de forma breve, como pretende realizar a pesquisa, apenas para situar seu encaminhamento.</a:t>
            </a:r>
          </a:p>
          <a:p>
            <a:pPr>
              <a:lnSpc>
                <a:spcPct val="105000"/>
              </a:lnSpc>
              <a:spcAft>
                <a:spcPts val="900"/>
              </a:spcAft>
            </a:pPr>
            <a:r>
              <a:rPr sz="2400">
                <a:solidFill>
                  <a:srgbClr val="000000"/>
                </a:solidFill>
                <a:latin typeface="Tahoma"/>
              </a:rPr>
              <a:t>Nesta etapa, não é necessário detalhar procedimentos, instrumentos de produção de dados ou etapas de execução.</a:t>
            </a:r>
          </a:p>
        </p:txBody>
      </p:sp>
    </p:spTree>
    <p:extLst>
      <p:ext uri="{BB962C8B-B14F-4D97-AF65-F5344CB8AC3E}">
        <p14:creationId xmlns:p14="http://schemas.microsoft.com/office/powerpoint/2010/main" val="3192899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0313CD-3C18-4CC6-C654-722DBB060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D4C1AF48-4CC8-6342-0CDC-1C9F739B1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9639" y="1"/>
            <a:ext cx="9574160" cy="1199534"/>
          </a:xfrm>
        </p:spPr>
        <p:txBody>
          <a:bodyPr>
            <a:normAutofit/>
          </a:bodyPr>
          <a:lstStyle/>
          <a:p>
            <a:r>
              <a:rPr sz="4000" b="1">
                <a:latin typeface="Tahoma"/>
              </a:rPr>
              <a:t>Resultados esperados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F9AA9A58-8B2D-A935-073C-F1B61CFFFE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6348"/>
            <a:ext cx="10515600" cy="4790615"/>
          </a:xfrm>
        </p:spPr>
        <p:txBody>
          <a:bodyPr wrap="square"/>
          <a:lstStyle/>
          <a:p>
            <a:pPr>
              <a:lnSpc>
                <a:spcPct val="105000"/>
              </a:lnSpc>
              <a:spcAft>
                <a:spcPts val="900"/>
              </a:spcAft>
            </a:pPr>
            <a:r>
              <a:rPr sz="2400">
                <a:solidFill>
                  <a:srgbClr val="000000"/>
                </a:solidFill>
                <a:latin typeface="Tahoma"/>
              </a:rPr>
              <a:t>Indique brevemente o que se espera alcançar com a pesquisa.</a:t>
            </a:r>
          </a:p>
          <a:p>
            <a:pPr>
              <a:lnSpc>
                <a:spcPct val="105000"/>
              </a:lnSpc>
              <a:spcAft>
                <a:spcPts val="900"/>
              </a:spcAft>
            </a:pPr>
            <a:r>
              <a:rPr sz="2400">
                <a:solidFill>
                  <a:srgbClr val="000000"/>
                </a:solidFill>
                <a:latin typeface="Tahoma"/>
              </a:rPr>
              <a:t>Nesta etapa, não é necessário aprofundar os resultados esperados.</a:t>
            </a:r>
          </a:p>
        </p:txBody>
      </p:sp>
    </p:spTree>
    <p:extLst>
      <p:ext uri="{BB962C8B-B14F-4D97-AF65-F5344CB8AC3E}">
        <p14:creationId xmlns:p14="http://schemas.microsoft.com/office/powerpoint/2010/main" val="2199653431"/>
      </p:ext>
    </p:extLst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4000" b="1">
                <a:latin typeface="Tahoma"/>
              </a:rPr>
              <a:t>Referências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>
              <a:lnSpc>
                <a:spcPct val="105000"/>
              </a:lnSpc>
              <a:spcAft>
                <a:spcPts val="900"/>
              </a:spcAft>
            </a:pPr>
            <a:r>
              <a:rPr sz="2400">
                <a:solidFill>
                  <a:srgbClr val="000000"/>
                </a:solidFill>
                <a:latin typeface="Tahoma"/>
              </a:rPr>
              <a:t>Liste as referências efetivamente citadas na apresentação.</a:t>
            </a:r>
          </a:p>
          <a:p>
            <a:pPr>
              <a:lnSpc>
                <a:spcPct val="105000"/>
              </a:lnSpc>
              <a:spcAft>
                <a:spcPts val="900"/>
              </a:spcAft>
            </a:pPr>
            <a:r>
              <a:rPr sz="2400">
                <a:solidFill>
                  <a:srgbClr val="000000"/>
                </a:solidFill>
                <a:latin typeface="Tahoma"/>
              </a:rPr>
              <a:t>Utilize a padronização adotada no modelo do resumo.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88</Words>
  <Application>Microsoft Office PowerPoint</Application>
  <PresentationFormat>Widescreen</PresentationFormat>
  <Paragraphs>13</Paragraphs>
  <Slides>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2" baseType="lpstr">
      <vt:lpstr>Adobe Gothic Std B</vt:lpstr>
      <vt:lpstr>Arial</vt:lpstr>
      <vt:lpstr>Calibri</vt:lpstr>
      <vt:lpstr>Calibri Light</vt:lpstr>
      <vt:lpstr>Tahoma</vt:lpstr>
      <vt:lpstr>Tema do Office</vt:lpstr>
      <vt:lpstr>Apresentação do PowerPoint</vt:lpstr>
      <vt:lpstr>Tema</vt:lpstr>
      <vt:lpstr>Motivação</vt:lpstr>
      <vt:lpstr>Justificativa</vt:lpstr>
      <vt:lpstr>Objetivo</vt:lpstr>
      <vt:lpstr>Resultados Esperados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Thiago Beirigo Lopes</dc:creator>
  <cp:lastModifiedBy>Thiago Beirigo Lopes</cp:lastModifiedBy>
  <cp:revision>5</cp:revision>
  <dcterms:created xsi:type="dcterms:W3CDTF">2025-03-29T23:48:23Z</dcterms:created>
  <dcterms:modified xsi:type="dcterms:W3CDTF">2025-03-30T00:02:08Z</dcterms:modified>
</cp:coreProperties>
</file>