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6" r:id="rId3"/>
    <p:sldId id="258" r:id="rId4"/>
    <p:sldId id="259" r:id="rId5"/>
    <p:sldId id="260" r:id="rId6"/>
    <p:sldId id="261" r:id="rId7"/>
    <p:sldId id="262" r:id="rId12"/>
    <p:sldId id="263" r:id="rId13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78" d="100"/>
          <a:sy n="78" d="100"/>
        </p:scale>
        <p:origin x="878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Relationship Id="rId12" Type="http://schemas.openxmlformats.org/officeDocument/2006/relationships/slide" Target="slides/slide7.xml"/><Relationship Id="rId13" Type="http://schemas.openxmlformats.org/officeDocument/2006/relationships/slide" Target="slides/slide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62A9E41-D3F8-7C5B-1849-FD30E3624C4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8548E6F3-858E-83D2-C055-B7B1D7972E9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EB6D4DD4-8A87-7307-4037-82DA0E20A7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E10F65-4906-40CB-8E29-D49B76DCB617}" type="datetimeFigureOut">
              <a:rPr lang="pt-BR" smtClean="0"/>
              <a:t>29/03/2025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F5363521-4725-0A49-44F0-A896F1D062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FED3B03A-84DC-16BC-DF36-5DE4822405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D16AB3-85D2-45AD-905C-C7E5598063F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901771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FE89791-DC7D-9EDC-4A6E-C8135321D0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D6896C1B-92AC-3A81-3027-B9D4C9622A0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A7A76D74-6097-4FB4-A4F3-19D1F0176C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E10F65-4906-40CB-8E29-D49B76DCB617}" type="datetimeFigureOut">
              <a:rPr lang="pt-BR" smtClean="0"/>
              <a:t>29/03/2025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E07ABD81-0682-3BDA-1966-FE79320A16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F6FCE9DC-2930-B89D-8315-7D6955D2DC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D16AB3-85D2-45AD-905C-C7E5598063F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325264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FBA689A-6B76-FE7A-EAA8-8678BC3BFD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16A100F8-3C70-6AE2-B929-8E52D4E9EAB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7F18B56A-8361-6362-A714-166B0FE65E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E10F65-4906-40CB-8E29-D49B76DCB617}" type="datetimeFigureOut">
              <a:rPr lang="pt-BR" smtClean="0"/>
              <a:t>29/03/2025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F6F4A264-9301-734C-E080-541DC44C7C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97E61798-620B-4C50-7A60-1519D79027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D16AB3-85D2-45AD-905C-C7E5598063F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284404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6A2A0F6-09DC-7EE6-FCF0-DA06840132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9BCF6567-2710-A2E3-0657-258038A8FE1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BA5529D9-CF22-CE22-7B3D-5D83F5AACAB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2CFFEDE1-9511-595D-0FE0-49F8F83BA2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E10F65-4906-40CB-8E29-D49B76DCB617}" type="datetimeFigureOut">
              <a:rPr lang="pt-BR" smtClean="0"/>
              <a:t>29/03/2025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BDC0FE46-B9FE-EE38-D90B-666DAFD160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803E1C17-C129-DFC2-EBFD-5261C0673E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D16AB3-85D2-45AD-905C-C7E5598063F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254117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AA788F7-38BC-7DBB-4F8D-83713358B4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C87D910B-F6B6-FC48-CC05-CF3215D6904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D1EFD703-7BB6-CA5B-4AEB-D38FC8A5249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9B041AA8-4B78-C11A-8814-D8FCEE20DF9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F47F3BE3-9ED0-818B-F3CE-C0E28447F1C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0CF59B28-2A73-CCC8-13AA-5C78868A22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E10F65-4906-40CB-8E29-D49B76DCB617}" type="datetimeFigureOut">
              <a:rPr lang="pt-BR" smtClean="0"/>
              <a:t>29/03/2025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86EED86C-620F-CCF8-060D-6487749F45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576757F7-542D-B05B-48AD-0BFCD410F6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D16AB3-85D2-45AD-905C-C7E5598063F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458480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377757C-07B6-07E0-0A1B-FCB0A2D087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8FA3CC9E-F0B1-3C7D-9BDF-C61F9866DF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E10F65-4906-40CB-8E29-D49B76DCB617}" type="datetimeFigureOut">
              <a:rPr lang="pt-BR" smtClean="0"/>
              <a:t>29/03/2025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DE5DD59F-8D5B-0F8D-DB66-696FC12368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8A0A4CDC-8F78-324A-F5F5-CF90EB1797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D16AB3-85D2-45AD-905C-C7E5598063F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951114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76000FA3-8B7C-769E-FECD-D0E823C200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E10F65-4906-40CB-8E29-D49B76DCB617}" type="datetimeFigureOut">
              <a:rPr lang="pt-BR" smtClean="0"/>
              <a:t>29/03/2025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E5C9B40F-9596-E1E3-ACB4-A0A729577A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7CE162E8-5255-4BA1-280A-CE0B7A132A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D16AB3-85D2-45AD-905C-C7E5598063F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527215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D00C716-3347-56D8-E6B2-D14E266F1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F4C261DB-8428-9D4E-4985-0D63373ECB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E5E3866E-87F3-20D4-AEFD-FDECCD6D9C8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A2206E4F-5C14-F239-FBAB-2C7925786D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E10F65-4906-40CB-8E29-D49B76DCB617}" type="datetimeFigureOut">
              <a:rPr lang="pt-BR" smtClean="0"/>
              <a:t>29/03/2025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F1235B14-DF28-4D7C-7FC5-743AFBA67F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6EE7C974-8E9F-D301-78B5-1E2664EAFE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D16AB3-85D2-45AD-905C-C7E5598063F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315848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0DF38AC-E775-7FDA-BD3F-3DE61ECF40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136ADC6A-AD7E-FC8E-DCCA-E4C237DA534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51B326F9-81DF-ED8C-1308-A47568203DA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AE86B5C4-F4B3-CFAE-4954-620B24EB20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E10F65-4906-40CB-8E29-D49B76DCB617}" type="datetimeFigureOut">
              <a:rPr lang="pt-BR" smtClean="0"/>
              <a:t>29/03/2025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FD419E43-BE19-FF67-9660-33D2FB687C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F358ED1B-C1FF-23E7-F937-2D1AA597AA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D16AB3-85D2-45AD-905C-C7E5598063F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123557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F69AFC1-72BD-A862-6B2D-0FA8054E94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28904966-E55F-C600-B28E-B5CC552E773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4DFF4E75-BA74-3012-9E1D-8562A70C54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E10F65-4906-40CB-8E29-D49B76DCB617}" type="datetimeFigureOut">
              <a:rPr lang="pt-BR" smtClean="0"/>
              <a:t>29/03/2025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58C9B393-A328-5393-8E31-62E1F15BAC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7B41CB8F-7BF5-4EDC-74FB-4A13585601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D16AB3-85D2-45AD-905C-C7E5598063F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167102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1D8FF516-59E0-A389-6E8E-A6C97A67078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D9EFBC9D-045F-9CE6-9A62-1D057780275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DF7B945E-5D5D-41C5-7C84-85149DF5C1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E10F65-4906-40CB-8E29-D49B76DCB617}" type="datetimeFigureOut">
              <a:rPr lang="pt-BR" smtClean="0"/>
              <a:t>29/03/2025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C2823242-D47A-F720-5093-A2D1645F16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0C13C1C3-9DCB-1672-E311-9CDA260C8E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D16AB3-85D2-45AD-905C-C7E5598063F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72462305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90A7ECF7-D0BC-76DF-3D7D-A40AC82716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C53DCBC4-F99A-D3ED-A33D-E380989DC15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9E815E0D-8894-8F02-B607-A01D55306D7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E10F65-4906-40CB-8E29-D49B76DCB617}" type="datetimeFigureOut">
              <a:rPr lang="pt-BR" smtClean="0"/>
              <a:t>29/03/2025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FEAA2C8B-88C3-A88C-9A32-27F33F3D521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419BE478-1180-6DDD-F0A9-48D69FE4D70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D16AB3-85D2-45AD-905C-C7E5598063F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699797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9355001-EAC8-6186-55A3-55A8048F20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Box 3">
            <a:extLst>
              <a:ext uri="{FF2B5EF4-FFF2-40B4-BE49-F238E27FC236}">
                <a16:creationId xmlns:a16="http://schemas.microsoft.com/office/drawing/2014/main" id="{2C0234C5-5575-45CB-0BAB-A9F403017E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0438" y="2632588"/>
            <a:ext cx="10943303" cy="15928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algn="r">
              <a:lnSpc>
                <a:spcPct val="101000"/>
              </a:lnSpc>
              <a:buClrTx/>
              <a:buFontTx/>
              <a:buNone/>
            </a:pPr>
            <a:r>
              <a:rPr sz="3600" b="1">
                <a:solidFill>
                  <a:srgbClr val="000000"/>
                </a:solidFill>
                <a:latin typeface="Tahoma"/>
              </a:rPr>
              <a:t>Título da pesquisa</a:t>
            </a:r>
          </a:p>
        </p:txBody>
      </p:sp>
      <p:sp>
        <p:nvSpPr>
          <p:cNvPr id="13" name="Text Box 5">
            <a:extLst>
              <a:ext uri="{FF2B5EF4-FFF2-40B4-BE49-F238E27FC236}">
                <a16:creationId xmlns:a16="http://schemas.microsoft.com/office/drawing/2014/main" id="{61A49DCF-F07D-F687-A88A-078FD765B3A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0" y="4225412"/>
            <a:ext cx="5407741" cy="6120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algn="r">
              <a:lnSpc>
                <a:spcPct val="101000"/>
              </a:lnSpc>
              <a:spcAft>
                <a:spcPts val="300"/>
              </a:spcAft>
              <a:buClrTx/>
              <a:buFontTx/>
              <a:buNone/>
            </a:pPr>
            <a:r>
              <a:rPr sz="2000" i="1" b="0">
                <a:solidFill>
                  <a:srgbClr val="000000"/>
                </a:solidFill>
                <a:latin typeface="Tahoma"/>
              </a:rPr>
              <a:t>Licenciando(a): Nome completo</a:t>
            </a:r>
          </a:p>
          <a:p>
            <a:pPr algn="r">
              <a:spcAft>
                <a:spcPts val="300"/>
              </a:spcAft>
            </a:pPr>
            <a:r>
              <a:rPr sz="2000" i="1" b="0">
                <a:solidFill>
                  <a:srgbClr val="000000"/>
                </a:solidFill>
                <a:latin typeface="Tahoma"/>
              </a:rPr>
              <a:t>Orientador(a): Nome completo</a:t>
            </a:r>
          </a:p>
          <a:p>
            <a:pPr algn="r">
              <a:spcAft>
                <a:spcPts val="300"/>
              </a:spcAft>
            </a:pPr>
            <a:r>
              <a:rPr sz="1800" i="0" b="1">
                <a:solidFill>
                  <a:srgbClr val="000000"/>
                </a:solidFill>
                <a:latin typeface="Tahoma"/>
              </a:rPr>
              <a:t>SIPE IV</a:t>
            </a:r>
          </a:p>
        </p:txBody>
      </p:sp>
    </p:spTree>
    <p:extLst>
      <p:ext uri="{BB962C8B-B14F-4D97-AF65-F5344CB8AC3E}">
        <p14:creationId xmlns:p14="http://schemas.microsoft.com/office/powerpoint/2010/main" val="9054543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A9DB49D3-CA0C-973F-E1F8-2B65EC2C2A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79639" y="1"/>
            <a:ext cx="9574160" cy="1199534"/>
          </a:xfrm>
        </p:spPr>
        <p:txBody>
          <a:bodyPr>
            <a:normAutofit/>
          </a:bodyPr>
          <a:lstStyle/>
          <a:p>
            <a:r>
              <a:rPr sz="4000" b="1">
                <a:latin typeface="Tahoma"/>
              </a:rPr>
              <a:t>Tema, problema e objetivo</a:t>
            </a:r>
          </a:p>
        </p:txBody>
      </p:sp>
      <p:sp>
        <p:nvSpPr>
          <p:cNvPr id="5" name="Espaço Reservado para Conteúdo 4">
            <a:extLst>
              <a:ext uri="{FF2B5EF4-FFF2-40B4-BE49-F238E27FC236}">
                <a16:creationId xmlns:a16="http://schemas.microsoft.com/office/drawing/2014/main" id="{735C90B3-ABA4-902B-5623-A2ED218E90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86348"/>
            <a:ext cx="10515600" cy="4790615"/>
          </a:xfrm>
        </p:spPr>
        <p:txBody>
          <a:bodyPr wrap="square"/>
          <a:lstStyle/>
          <a:p>
            <a:pPr>
              <a:lnSpc>
                <a:spcPct val="105000"/>
              </a:lnSpc>
              <a:spcAft>
                <a:spcPts val="900"/>
              </a:spcAft>
            </a:pPr>
            <a:r>
              <a:rPr sz="2400">
                <a:solidFill>
                  <a:srgbClr val="000000"/>
                </a:solidFill>
                <a:latin typeface="Tahoma"/>
              </a:rPr>
              <a:t>Apresente o tema e o problema da pesquisa.</a:t>
            </a:r>
          </a:p>
          <a:p>
            <a:pPr>
              <a:lnSpc>
                <a:spcPct val="105000"/>
              </a:lnSpc>
              <a:spcAft>
                <a:spcPts val="900"/>
              </a:spcAft>
            </a:pPr>
            <a:r>
              <a:rPr sz="2400">
                <a:solidFill>
                  <a:srgbClr val="000000"/>
                </a:solidFill>
                <a:latin typeface="Tahoma"/>
              </a:rPr>
              <a:t>Indique o objetivo principal, mantendo coerência com o problema investigado.</a:t>
            </a:r>
          </a:p>
        </p:txBody>
      </p:sp>
    </p:spTree>
    <p:extLst>
      <p:ext uri="{BB962C8B-B14F-4D97-AF65-F5344CB8AC3E}">
        <p14:creationId xmlns:p14="http://schemas.microsoft.com/office/powerpoint/2010/main" val="14024005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8B9B37-9CBE-3D8E-47E1-59FDAD5915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D29F32CA-03B8-CED6-EC66-B78361101D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79639" y="1"/>
            <a:ext cx="9574160" cy="1199534"/>
          </a:xfrm>
        </p:spPr>
        <p:txBody>
          <a:bodyPr>
            <a:normAutofit/>
          </a:bodyPr>
          <a:lstStyle/>
          <a:p>
            <a:r>
              <a:rPr sz="4000" b="1">
                <a:latin typeface="Tahoma"/>
              </a:rPr>
              <a:t>Justificativa</a:t>
            </a:r>
          </a:p>
        </p:txBody>
      </p:sp>
      <p:sp>
        <p:nvSpPr>
          <p:cNvPr id="5" name="Espaço Reservado para Conteúdo 4">
            <a:extLst>
              <a:ext uri="{FF2B5EF4-FFF2-40B4-BE49-F238E27FC236}">
                <a16:creationId xmlns:a16="http://schemas.microsoft.com/office/drawing/2014/main" id="{1082971D-105C-F057-01BD-CA10D919FF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86348"/>
            <a:ext cx="10515600" cy="4790615"/>
          </a:xfrm>
        </p:spPr>
        <p:txBody>
          <a:bodyPr wrap="square"/>
          <a:lstStyle/>
          <a:p>
            <a:pPr>
              <a:lnSpc>
                <a:spcPct val="105000"/>
              </a:lnSpc>
              <a:spcAft>
                <a:spcPts val="900"/>
              </a:spcAft>
            </a:pPr>
            <a:r>
              <a:rPr sz="2400">
                <a:solidFill>
                  <a:srgbClr val="000000"/>
                </a:solidFill>
                <a:latin typeface="Tahoma"/>
              </a:rPr>
              <a:t>Explique a relevância da pesquisa e as contribuições que o estudo poderá oferecer.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2729204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3233F9-04FF-9A92-C4BF-0608B46526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82D23D84-B310-B667-4202-DAFB862B4C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79639" y="1"/>
            <a:ext cx="9574160" cy="1199534"/>
          </a:xfrm>
        </p:spPr>
        <p:txBody>
          <a:bodyPr>
            <a:normAutofit/>
          </a:bodyPr>
          <a:lstStyle/>
          <a:p>
            <a:r>
              <a:rPr sz="4000" b="1">
                <a:latin typeface="Tahoma"/>
              </a:rPr>
              <a:t>Referencial teórico</a:t>
            </a:r>
          </a:p>
        </p:txBody>
      </p:sp>
      <p:sp>
        <p:nvSpPr>
          <p:cNvPr id="5" name="Espaço Reservado para Conteúdo 4">
            <a:extLst>
              <a:ext uri="{FF2B5EF4-FFF2-40B4-BE49-F238E27FC236}">
                <a16:creationId xmlns:a16="http://schemas.microsoft.com/office/drawing/2014/main" id="{C78CE4BA-7BF8-5D7F-215E-9AD95C466F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86348"/>
            <a:ext cx="10515600" cy="4790615"/>
          </a:xfrm>
        </p:spPr>
        <p:txBody>
          <a:bodyPr wrap="square"/>
          <a:lstStyle/>
          <a:p>
            <a:pPr>
              <a:lnSpc>
                <a:spcPct val="105000"/>
              </a:lnSpc>
              <a:spcAft>
                <a:spcPts val="900"/>
              </a:spcAft>
            </a:pPr>
            <a:r>
              <a:rPr sz="2400">
                <a:solidFill>
                  <a:srgbClr val="000000"/>
                </a:solidFill>
                <a:latin typeface="Tahoma"/>
              </a:rPr>
              <a:t>Apresente os principais autores, conceitos e estudos que fundamentam a pesquisa.</a:t>
            </a:r>
          </a:p>
          <a:p>
            <a:pPr>
              <a:lnSpc>
                <a:spcPct val="105000"/>
              </a:lnSpc>
              <a:spcAft>
                <a:spcPts val="900"/>
              </a:spcAft>
            </a:pPr>
            <a:r>
              <a:rPr sz="2400">
                <a:solidFill>
                  <a:srgbClr val="000000"/>
                </a:solidFill>
                <a:latin typeface="Tahoma"/>
              </a:rPr>
              <a:t>Mostre como essas referências ajudam a compreender o problema investigado.</a:t>
            </a:r>
          </a:p>
        </p:txBody>
      </p:sp>
    </p:spTree>
    <p:extLst>
      <p:ext uri="{BB962C8B-B14F-4D97-AF65-F5344CB8AC3E}">
        <p14:creationId xmlns:p14="http://schemas.microsoft.com/office/powerpoint/2010/main" val="39880198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BC965A-05AE-46A8-2310-9C1EDD5CDA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98161B61-A0E3-6570-5BDD-28F950510F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79639" y="1"/>
            <a:ext cx="9574160" cy="1199534"/>
          </a:xfrm>
        </p:spPr>
        <p:txBody>
          <a:bodyPr>
            <a:normAutofit/>
          </a:bodyPr>
          <a:lstStyle/>
          <a:p>
            <a:r>
              <a:rPr sz="4000" b="1">
                <a:latin typeface="Tahoma"/>
              </a:rPr>
              <a:t>Metodologia</a:t>
            </a:r>
          </a:p>
        </p:txBody>
      </p:sp>
      <p:sp>
        <p:nvSpPr>
          <p:cNvPr id="5" name="Espaço Reservado para Conteúdo 4">
            <a:extLst>
              <a:ext uri="{FF2B5EF4-FFF2-40B4-BE49-F238E27FC236}">
                <a16:creationId xmlns:a16="http://schemas.microsoft.com/office/drawing/2014/main" id="{AD73FD6F-3634-4E30-4E20-3238FFE39A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86348"/>
            <a:ext cx="10515600" cy="4790615"/>
          </a:xfrm>
        </p:spPr>
        <p:txBody>
          <a:bodyPr wrap="square"/>
          <a:lstStyle/>
          <a:p>
            <a:pPr>
              <a:lnSpc>
                <a:spcPct val="105000"/>
              </a:lnSpc>
              <a:spcAft>
                <a:spcPts val="900"/>
              </a:spcAft>
            </a:pPr>
            <a:r>
              <a:rPr sz="2400">
                <a:solidFill>
                  <a:srgbClr val="000000"/>
                </a:solidFill>
                <a:latin typeface="Tahoma"/>
              </a:rPr>
              <a:t>Apresente os caminhos metodológicos previstos para a pesquisa.</a:t>
            </a:r>
          </a:p>
          <a:p>
            <a:pPr>
              <a:lnSpc>
                <a:spcPct val="105000"/>
              </a:lnSpc>
              <a:spcAft>
                <a:spcPts val="900"/>
              </a:spcAft>
            </a:pPr>
            <a:r>
              <a:rPr sz="2400">
                <a:solidFill>
                  <a:srgbClr val="000000"/>
                </a:solidFill>
                <a:latin typeface="Tahoma"/>
              </a:rPr>
              <a:t>Indique a abordagem, o contexto e os participantes, quando definidos, e as principais etapas do estudo.</a:t>
            </a:r>
          </a:p>
        </p:txBody>
      </p:sp>
    </p:spTree>
    <p:extLst>
      <p:ext uri="{BB962C8B-B14F-4D97-AF65-F5344CB8AC3E}">
        <p14:creationId xmlns:p14="http://schemas.microsoft.com/office/powerpoint/2010/main" val="31928994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0313CD-3C18-4CC6-C654-722DBB0602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D4C1AF48-4CC8-6342-0CDC-1C9F739B12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79639" y="1"/>
            <a:ext cx="9574160" cy="1199534"/>
          </a:xfrm>
        </p:spPr>
        <p:txBody>
          <a:bodyPr>
            <a:normAutofit/>
          </a:bodyPr>
          <a:lstStyle/>
          <a:p>
            <a:r>
              <a:rPr sz="4000" b="1">
                <a:latin typeface="Tahoma"/>
              </a:rPr>
              <a:t>Instrumentos de produção de dados</a:t>
            </a:r>
          </a:p>
        </p:txBody>
      </p:sp>
      <p:sp>
        <p:nvSpPr>
          <p:cNvPr id="5" name="Espaço Reservado para Conteúdo 4">
            <a:extLst>
              <a:ext uri="{FF2B5EF4-FFF2-40B4-BE49-F238E27FC236}">
                <a16:creationId xmlns:a16="http://schemas.microsoft.com/office/drawing/2014/main" id="{F9AA9A58-8B2D-A935-073C-F1B61CFFFE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86348"/>
            <a:ext cx="10515600" cy="4790615"/>
          </a:xfrm>
        </p:spPr>
        <p:txBody>
          <a:bodyPr wrap="square"/>
          <a:lstStyle/>
          <a:p>
            <a:pPr>
              <a:lnSpc>
                <a:spcPct val="105000"/>
              </a:lnSpc>
              <a:spcAft>
                <a:spcPts val="900"/>
              </a:spcAft>
            </a:pPr>
            <a:r>
              <a:rPr sz="2400">
                <a:solidFill>
                  <a:srgbClr val="000000"/>
                </a:solidFill>
                <a:latin typeface="Tahoma"/>
              </a:rPr>
              <a:t>Indique quais instrumentos pretende utilizar e a finalidade de cada um.</a:t>
            </a:r>
          </a:p>
          <a:p>
            <a:pPr>
              <a:lnSpc>
                <a:spcPct val="105000"/>
              </a:lnSpc>
              <a:spcAft>
                <a:spcPts val="900"/>
              </a:spcAft>
            </a:pPr>
            <a:r>
              <a:rPr sz="2400">
                <a:solidFill>
                  <a:srgbClr val="000000"/>
                </a:solidFill>
                <a:latin typeface="Tahoma"/>
              </a:rPr>
              <a:t>Explique, de forma geral, como serão utilizados na produção ou coleta dos dados.</a:t>
            </a:r>
          </a:p>
          <a:p>
            <a:pPr>
              <a:lnSpc>
                <a:spcPct val="105000"/>
              </a:lnSpc>
              <a:spcAft>
                <a:spcPts val="900"/>
              </a:spcAft>
            </a:pPr>
            <a:r>
              <a:rPr sz="2400">
                <a:solidFill>
                  <a:srgbClr val="000000"/>
                </a:solidFill>
                <a:latin typeface="Tahoma"/>
              </a:rPr>
              <a:t>Não é necessário apresentar ou anexar os instrumentos neste momento.</a:t>
            </a:r>
          </a:p>
        </p:txBody>
      </p:sp>
    </p:spTree>
    <p:extLst>
      <p:ext uri="{BB962C8B-B14F-4D97-AF65-F5344CB8AC3E}">
        <p14:creationId xmlns:p14="http://schemas.microsoft.com/office/powerpoint/2010/main" val="2199653431"/>
      </p:ext>
    </p:extLst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4000" b="1">
                <a:latin typeface="Tahoma"/>
              </a:rPr>
              <a:t>Resultados esperados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wrap="square"/>
          <a:lstStyle/>
          <a:p>
            <a:pPr>
              <a:lnSpc>
                <a:spcPct val="105000"/>
              </a:lnSpc>
              <a:spcAft>
                <a:spcPts val="900"/>
              </a:spcAft>
            </a:pPr>
            <a:r>
              <a:rPr sz="2400">
                <a:solidFill>
                  <a:srgbClr val="000000"/>
                </a:solidFill>
                <a:latin typeface="Tahoma"/>
              </a:rPr>
              <a:t>Indique brevemente os resultados que se pretende alcançar.</a:t>
            </a:r>
          </a:p>
          <a:p>
            <a:pPr>
              <a:lnSpc>
                <a:spcPct val="105000"/>
              </a:lnSpc>
              <a:spcAft>
                <a:spcPts val="900"/>
              </a:spcAft>
            </a:pPr>
            <a:r>
              <a:rPr sz="2400">
                <a:solidFill>
                  <a:srgbClr val="000000"/>
                </a:solidFill>
                <a:latin typeface="Tahoma"/>
              </a:rPr>
              <a:t>Nesta etapa, não é necessário aprofundar essa discussão.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4000" b="1">
                <a:latin typeface="Tahoma"/>
              </a:rPr>
              <a:t>Referências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wrap="square"/>
          <a:lstStyle/>
          <a:p>
            <a:pPr>
              <a:lnSpc>
                <a:spcPct val="105000"/>
              </a:lnSpc>
              <a:spcAft>
                <a:spcPts val="900"/>
              </a:spcAft>
            </a:pPr>
            <a:r>
              <a:rPr sz="2400">
                <a:solidFill>
                  <a:srgbClr val="000000"/>
                </a:solidFill>
                <a:latin typeface="Tahoma"/>
              </a:rPr>
              <a:t>Liste as referências efetivamente citadas na apresentação.</a:t>
            </a:r>
          </a:p>
          <a:p>
            <a:pPr>
              <a:lnSpc>
                <a:spcPct val="105000"/>
              </a:lnSpc>
              <a:spcAft>
                <a:spcPts val="900"/>
              </a:spcAft>
            </a:pPr>
            <a:r>
              <a:rPr sz="2400">
                <a:solidFill>
                  <a:srgbClr val="000000"/>
                </a:solidFill>
                <a:latin typeface="Tahoma"/>
              </a:rPr>
              <a:t>Utilize a padronização adotada no modelo do resumo.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</TotalTime>
  <Words>88</Words>
  <Application>Microsoft Office PowerPoint</Application>
  <PresentationFormat>Widescreen</PresentationFormat>
  <Paragraphs>13</Paragraphs>
  <Slides>6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6</vt:i4>
      </vt:variant>
    </vt:vector>
  </HeadingPairs>
  <TitlesOfParts>
    <vt:vector size="12" baseType="lpstr">
      <vt:lpstr>Adobe Gothic Std B</vt:lpstr>
      <vt:lpstr>Arial</vt:lpstr>
      <vt:lpstr>Calibri</vt:lpstr>
      <vt:lpstr>Calibri Light</vt:lpstr>
      <vt:lpstr>Tahoma</vt:lpstr>
      <vt:lpstr>Tema do Office</vt:lpstr>
      <vt:lpstr>Apresentação do PowerPoint</vt:lpstr>
      <vt:lpstr>Tema</vt:lpstr>
      <vt:lpstr>Motivação</vt:lpstr>
      <vt:lpstr>Justificativa</vt:lpstr>
      <vt:lpstr>Objetivo</vt:lpstr>
      <vt:lpstr>Resultados Esperados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Thiago Beirigo Lopes</dc:creator>
  <cp:lastModifiedBy>Thiago Beirigo Lopes</cp:lastModifiedBy>
  <cp:revision>5</cp:revision>
  <dcterms:created xsi:type="dcterms:W3CDTF">2025-03-29T23:48:23Z</dcterms:created>
  <dcterms:modified xsi:type="dcterms:W3CDTF">2025-03-30T00:02:08Z</dcterms:modified>
</cp:coreProperties>
</file>