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47B9D-A7AF-4472-9EDB-528A8B5B6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5B19A0-B11A-4EF0-AC71-59CB128DA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B25D86-374D-4C5A-A515-F288DD0E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56ACF4-1181-4BC6-BC78-BBC98A44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B2DD72-3938-4C26-8EFC-17A8155B5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09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65E20-9117-4DC0-B30F-01513248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DE4953-B5C4-4FDE-81BE-9817655BA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36FEEC-38E1-42BC-A1FC-D1B66D8A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A454F6-A8DD-4412-B0C9-E10156F46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8F200D-E470-4041-BC55-7397FB24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09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45293D-5214-4287-857A-4EB9D970D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1DA795-DDA2-4A6D-B956-0F6780E3D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62A23E-5610-45F3-9749-2836D1F7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55C5C9-0F19-4A95-A158-3C091261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0C319C-0EE3-407A-991A-84FEAF58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49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BA0982-257F-4934-82DF-263A68BB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43FD4F-F89C-478D-A7A7-FD07F47ED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0B73D9-8EF5-4044-AFC2-A111C510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291DCE-FFF3-4A2C-B74F-2E9F58BA4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DB30FB-B9A1-42A9-B945-0FE818E3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09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20F4D-2DFD-4F25-BAFA-FFAD3A82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BF09B3-DD81-4376-971A-567ECD066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85939F-AD0E-4F45-817C-2B44768C2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A7520F-13B2-4254-8B97-5C8F2F44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CF4249-C4B5-4110-A9C3-E1458BBE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24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FE0FA-1FA3-4228-9B50-2DCF5874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095258-FDCF-44A6-A9CE-FFBCF0329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04533E1-BC47-4878-9301-80E8D6EC2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4C302B-B65A-44E6-8AB3-AAF8B711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9FDFF3-6203-4762-87AB-F5C98CD73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F56E0E-12A8-4BE7-83A4-493C4FD9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12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F51CF-9A70-44EE-8626-C6EDA7C7B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46A942-F8E7-438E-95E8-9A10D724C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1FA699E-D7A4-4EC0-8C9E-2D5CC56E5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B2232E9-1E07-4194-AE42-61D5F0BC2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7A7EAAE-885B-4117-BF17-4ADB9156F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B755690-6B35-41F9-B5CB-5684A8C1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AAAE6D9-338F-4900-B24A-43F3B9AE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8C117E3-AC75-444E-B565-820A20AD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55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217F5-D1B2-4467-9E56-7A66B2DD9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464490-EBB8-4044-BF52-7A97D4A1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BAFB6-D9F1-4F77-B6DB-C175E3E9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C99702D-B4F5-453E-8D27-D49CB4CC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27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E2140C1-B56A-46C4-8383-19B5FC1E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A906BB1-A3EB-45D7-94B2-82134B71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6C22456-45DA-4CFC-9EF0-3C40BA8A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66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24AAE-63F3-4BB6-A8C1-683A8C6E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60597D-358E-41AA-8641-176A6AB39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F7787-48C5-4104-AD9B-579B8ACAD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E2D721-B48D-4BAF-8CE5-2C236BF5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887BBE-DAB0-456D-8335-8A27DE485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3083AA-589E-428E-9801-39F789A46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62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6177C-1541-4169-B5CF-A849DF43D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009259-0A89-487A-83B9-9ADCE38DA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5019BA6-8FB6-42C2-A3C2-3F661230E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FA71D0-48D0-43F1-8351-E30FD91A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1339BD-4CBD-466F-A4EF-C6266C15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60BF70-40F0-4B91-A171-DFACE4E0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76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01F4BE2-78C6-415E-8824-15CF80AC2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81E3D7-67E9-4E03-8486-F39E6EEDA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65035D-DD40-4113-B9CB-5E14D4D55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D5C5E-177B-44E5-8565-74058857FD7A}" type="datetimeFigureOut">
              <a:rPr lang="pt-BR" smtClean="0"/>
              <a:t>06/11/2019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79A8C5-19F5-4797-AE22-5833DFB4A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22DD10-F0B1-4583-AACD-B6C2B2D70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035E0-BFAA-4686-9EDF-3CDB7CE58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70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B19E0D91-6A21-468E-8511-83733E011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78" y="208846"/>
            <a:ext cx="1637414" cy="54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905CBAA-6EF1-4B1A-A4AC-35E227D76196}"/>
              </a:ext>
            </a:extLst>
          </p:cNvPr>
          <p:cNvSpPr txBox="1"/>
          <p:nvPr/>
        </p:nvSpPr>
        <p:spPr>
          <a:xfrm>
            <a:off x="2419109" y="312516"/>
            <a:ext cx="677119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VI WORKIF PESQUISADOR </a:t>
            </a:r>
            <a:endParaRPr lang="pt-BR" sz="1100" dirty="0"/>
          </a:p>
          <a:p>
            <a:pPr algn="ctr"/>
            <a:r>
              <a:rPr lang="pt-BR" sz="1100" dirty="0"/>
              <a:t>Instituto Federal de Educação, Ciência e Tecnologia de Mato Grosso (IFMT)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4DF0D0C-F71B-465C-8061-6A451B6F2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241" y="208847"/>
            <a:ext cx="2447810" cy="90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614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Flavia Ohana de Sousa</dc:creator>
  <cp:lastModifiedBy>Flavia Ohana de Sousa</cp:lastModifiedBy>
  <cp:revision>4</cp:revision>
  <dcterms:created xsi:type="dcterms:W3CDTF">2019-11-05T15:20:31Z</dcterms:created>
  <dcterms:modified xsi:type="dcterms:W3CDTF">2019-11-06T12:46:47Z</dcterms:modified>
</cp:coreProperties>
</file>