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43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76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67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51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34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99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14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95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81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76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DE43-D5B1-433B-B4F1-3710285CCA24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8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1067" y="4629327"/>
            <a:ext cx="9144000" cy="16557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Nome dos Autores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Confresa/MT, 2022.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57333" y="959556"/>
            <a:ext cx="54186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 EM CAIXA ALTA, Fonte: Arial, Tamanho:  36</a:t>
            </a:r>
          </a:p>
          <a:p>
            <a:endParaRPr lang="pt-BR" sz="3600" b="1" dirty="0"/>
          </a:p>
          <a:p>
            <a:endParaRPr lang="pt-BR" sz="3600" b="1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EACEC49-056B-E60F-EE75-1F5D44F01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330023"/>
            <a:ext cx="456247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1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6787" y="1582738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Utilize tópicos, tamanho da fonte 28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Colocar tópicos que faça lembrar os principais aspectos da introdução.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Quanto menos texto melhor.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Usar imagens que estejam relacionadas ao tema.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Seguir o que está no seu trabalho.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Usar apenas 1 slide para a introdução.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5DA0AB7-C26F-9F49-BA5F-B26DF74D2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551" y="163137"/>
            <a:ext cx="3114676" cy="152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9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Utilize tópicos, tamanho da fonte 28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Apresente o(s) objetivo(s) geral e/ou específicos.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Aqui pode copiar como está no seu texto.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Só tente não ficar lendo na hora da apresentação.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Slide é um guia para te ajudar a apresentar.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Usar apenas 1 slide para os objetivos.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F246F6E-BEB0-4C52-F674-5A098458A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551" y="163137"/>
            <a:ext cx="3114676" cy="152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5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025" y="3591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FUNDAMENTAÇÃO TEÓRICA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Utilize tópicos, tamanho da fonte 28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Apresente em tópicos os principais assuntos e autores basilares para  você lembrar durante a apresentação.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Usar apenas 1 slide para apresentar seus fundamentos teóricos.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F21BB83-260B-8014-4FB6-27BD83449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551" y="163137"/>
            <a:ext cx="3114676" cy="152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727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8912"/>
            <a:ext cx="10515600" cy="5033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Utilize tópicos, tamanho da fonte 28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Tipo de Pesquisa/Abordagem: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Onde/Lócus: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Quando: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quem/fonte de dados: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Instrumentos de Coleta de dados: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Análise de dados: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5AF201A-972A-294B-EC3D-B0AE05A55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551" y="163137"/>
            <a:ext cx="3114676" cy="152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5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725" y="3591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Utilize tópicos, tamanho da fonte 28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Pode conter tabelas, quadros e figuras.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Apresente os principais dados/resultados dessa pesquisa.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Descreva os desfechos da pesquisa. 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C9AEB00-E0D7-A086-34F2-D2729EB74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551" y="163137"/>
            <a:ext cx="3114676" cy="152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3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862" y="2079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42597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Utilize tópicos, tamanho da fonte 28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Coloque os tópicos para lembrar você os assuntos das suas considerações finais.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Faça um resumo em tópicos para não ficar em texto e te auxiliar na apresentação.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73B818C-167B-254B-CE5E-124B604FD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551" y="163137"/>
            <a:ext cx="3114676" cy="152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3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Liste todas as Referências utilizadas na apresentação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7D9E7E7-3DCC-5C0B-10FA-C90ADF5BC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551" y="163137"/>
            <a:ext cx="3114676" cy="152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35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obrigatório, apenas em casos de fomentos.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Nome completo do(a) autor(a)</a:t>
            </a:r>
          </a:p>
          <a:p>
            <a:pPr marL="0" indent="0" algn="ctr">
              <a:buNone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4143394-53E5-699A-241E-2CC3836F9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551" y="163137"/>
            <a:ext cx="3114676" cy="152157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1C2196C-5435-4F9E-E777-239734CD752E}"/>
              </a:ext>
            </a:extLst>
          </p:cNvPr>
          <p:cNvSpPr txBox="1">
            <a:spLocks/>
          </p:cNvSpPr>
          <p:nvPr/>
        </p:nvSpPr>
        <p:spPr>
          <a:xfrm>
            <a:off x="838200" y="31134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CONTATOS</a:t>
            </a:r>
          </a:p>
        </p:txBody>
      </p:sp>
    </p:spTree>
    <p:extLst>
      <p:ext uri="{BB962C8B-B14F-4D97-AF65-F5344CB8AC3E}">
        <p14:creationId xmlns:p14="http://schemas.microsoft.com/office/powerpoint/2010/main" val="2150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309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INTRODUÇÃO</vt:lpstr>
      <vt:lpstr>OBJETIVOS</vt:lpstr>
      <vt:lpstr>FUNDAMENTAÇÃO TEÓRICA</vt:lpstr>
      <vt:lpstr>METODOLOGIA</vt:lpstr>
      <vt:lpstr>RESULTADOS E DISCUSSÕES</vt:lpstr>
      <vt:lpstr>CONSIDERAÇÕES FINAIS</vt:lpstr>
      <vt:lpstr>REFERÊNCIAS</vt:lpstr>
      <vt:lpstr>AGRADECIMENTOS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Pesquisa01</dc:creator>
  <cp:lastModifiedBy>Marcelo Franco Leão</cp:lastModifiedBy>
  <cp:revision>4</cp:revision>
  <dcterms:created xsi:type="dcterms:W3CDTF">2019-10-05T19:58:25Z</dcterms:created>
  <dcterms:modified xsi:type="dcterms:W3CDTF">2022-10-25T21:42:41Z</dcterms:modified>
</cp:coreProperties>
</file>