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05/10/2019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43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05/10/2019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05/10/2019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76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05/10/2019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67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05/10/2019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51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05/10/2019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34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05/10/2019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99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05/10/2019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914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05/10/2019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95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05/10/2019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81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E43-D5B1-433B-B4F1-3710285CCA24}" type="datetimeFigureOut">
              <a:rPr lang="pt-BR" smtClean="0"/>
              <a:t>05/10/2019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76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3DE43-D5B1-433B-B4F1-3710285CCA24}" type="datetimeFigureOut">
              <a:rPr lang="pt-BR" smtClean="0"/>
              <a:t>05/10/2019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755D1-E659-4B36-8E51-2C1B7619F4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8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61067" y="4629327"/>
            <a:ext cx="9144000" cy="1655762"/>
          </a:xfrm>
        </p:spPr>
        <p:txBody>
          <a:bodyPr/>
          <a:lstStyle/>
          <a:p>
            <a:r>
              <a:rPr lang="pt-BR" dirty="0" smtClean="0"/>
              <a:t>Nome dos Autores</a:t>
            </a:r>
          </a:p>
          <a:p>
            <a:r>
              <a:rPr lang="pt-BR" dirty="0" smtClean="0"/>
              <a:t>Instituição</a:t>
            </a:r>
          </a:p>
          <a:p>
            <a:r>
              <a:rPr lang="pt-BR" dirty="0" smtClean="0"/>
              <a:t>Confresa/MT, 2019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33" y="258688"/>
            <a:ext cx="4500000" cy="285139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757333" y="959556"/>
            <a:ext cx="54186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TÍTULO DO TRABALHO EM CAIXA ALTA, Fonte: </a:t>
            </a:r>
            <a:r>
              <a:rPr lang="pt-BR" sz="3600" b="1" dirty="0" err="1" smtClean="0"/>
              <a:t>Calibri</a:t>
            </a:r>
            <a:r>
              <a:rPr lang="pt-BR" sz="3600" b="1" dirty="0" smtClean="0"/>
              <a:t>, Tamanho:  36</a:t>
            </a:r>
          </a:p>
          <a:p>
            <a:endParaRPr lang="pt-BR" sz="3600" b="1" dirty="0"/>
          </a:p>
          <a:p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2570212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Utilize tópicos, tamanho da fonte 28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8423" y="230188"/>
            <a:ext cx="2283999" cy="111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59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 smtClean="0"/>
              <a:t>OBJETIVOS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Utilize tópicos, tamanho da fonte 28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8423" y="230188"/>
            <a:ext cx="2283999" cy="111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35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 smtClean="0"/>
              <a:t>FUNDAMENTAÇÃO TEÓRICA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Utilize tópicos, tamanho da fonte 28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8423" y="230188"/>
            <a:ext cx="2283999" cy="111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727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Utilize tópicos, tamanho da fonte 28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8423" y="230188"/>
            <a:ext cx="2283999" cy="111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35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 smtClean="0"/>
              <a:t>RESULTADOS E DISCUSSÕES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Utilize tópicos, tamanho da fonte 28</a:t>
            </a:r>
          </a:p>
          <a:p>
            <a:r>
              <a:rPr lang="pt-BR" dirty="0" smtClean="0"/>
              <a:t>Pode conter tabelas, quadros e figuras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8423" y="230188"/>
            <a:ext cx="2283999" cy="111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3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 smtClean="0"/>
              <a:t>CONSIDERAÇÕES FINAIS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Utilize tópicos, tamanho da fonte 28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8423" y="230188"/>
            <a:ext cx="2283999" cy="111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03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 smtClean="0"/>
              <a:t>REFERÊNCIAS</a:t>
            </a:r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8423" y="230188"/>
            <a:ext cx="2283999" cy="1115835"/>
          </a:xfrm>
          <a:prstGeom prst="rect">
            <a:avLst/>
          </a:prstGeom>
        </p:spPr>
      </p:pic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Liste todas as Referências utilizadas na apresentação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0035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 smtClean="0"/>
              <a:t>AGRADECIMENTOS</a:t>
            </a:r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8423" y="230188"/>
            <a:ext cx="2283999" cy="1115835"/>
          </a:xfrm>
          <a:prstGeom prst="rect">
            <a:avLst/>
          </a:prstGeom>
        </p:spPr>
      </p:pic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obrigatório, apenas em casos de fomentos.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096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98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INTRODUÇÃO</vt:lpstr>
      <vt:lpstr>OBJETIVOS</vt:lpstr>
      <vt:lpstr>FUNDAMENTAÇÃO TEÓRICA</vt:lpstr>
      <vt:lpstr>METODOLOGIA</vt:lpstr>
      <vt:lpstr>RESULTADOS E DISCUSSÕES</vt:lpstr>
      <vt:lpstr>CONSIDERAÇÕES FINAIS</vt:lpstr>
      <vt:lpstr>REFERÊNCIAS</vt:lpstr>
      <vt:lpstr>AGRADECIMENTOS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Pesquisa01</dc:creator>
  <cp:lastModifiedBy>Pesquisa01</cp:lastModifiedBy>
  <cp:revision>3</cp:revision>
  <dcterms:created xsi:type="dcterms:W3CDTF">2019-10-05T19:58:25Z</dcterms:created>
  <dcterms:modified xsi:type="dcterms:W3CDTF">2019-10-05T20:08:16Z</dcterms:modified>
</cp:coreProperties>
</file>