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sldIdLst>
    <p:sldId id="256" r:id="rId3"/>
  </p:sldIdLst>
  <p:sldSz cx="32404050" cy="43206988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4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4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4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4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4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84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84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84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84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570" y="-6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2041188"/>
            <a:ext cx="11796712" cy="1297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44252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10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7070725"/>
            <a:ext cx="24303038" cy="150431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22693313"/>
            <a:ext cx="24303038" cy="104314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9BF75BA-6253-4D98-80E9-CCBE87C746D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56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802CB3E-B5C7-4239-9782-1A925777D3C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30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0238" y="1730375"/>
            <a:ext cx="7289800" cy="406939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17000" cy="406939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9359E3-36CE-4167-9002-D47337951DA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329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7070725"/>
            <a:ext cx="24303038" cy="150431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22693313"/>
            <a:ext cx="24303038" cy="104314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340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392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88" y="10771188"/>
            <a:ext cx="27947937" cy="17973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546222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3400" cy="32343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6638" y="10080625"/>
            <a:ext cx="14503400" cy="32343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933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7938" cy="83518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25" y="10591800"/>
            <a:ext cx="13708063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25" y="15782925"/>
            <a:ext cx="13708063" cy="2321401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5225" y="10591800"/>
            <a:ext cx="13774738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5225" y="15782925"/>
            <a:ext cx="13774738" cy="2321401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912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572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247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84457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18D60D-4873-47F8-B864-BC65B31CE7F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650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1077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621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0238" y="1730375"/>
            <a:ext cx="7289800" cy="406939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17000" cy="406939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95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88" y="10771188"/>
            <a:ext cx="27947937" cy="17973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5D2F2A-8900-4C74-940A-FC134498400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4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3400" cy="32343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6638" y="10080625"/>
            <a:ext cx="14503400" cy="32343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806F37-F381-4BBD-B7CC-4FC3A643539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81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7938" cy="83518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25" y="10591800"/>
            <a:ext cx="13708063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25" y="15782925"/>
            <a:ext cx="13708063" cy="2321401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5225" y="10591800"/>
            <a:ext cx="13774738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5225" y="15782925"/>
            <a:ext cx="13774738" cy="2321401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FFF136-F2F8-4F9D-BC90-16A60D2E72B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54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A0B64E-82A1-4CCE-B8E3-5B70041EB04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3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ED6C6E-CEEF-41AF-835F-A94B9CD3D59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38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208F65-6C12-41B8-BAC6-56D7EC02C81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51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AA7D79-31EB-4888-8B23-F48B7167286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85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59200" cy="719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3360" tIns="211680" rIns="423360" bIns="211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59200" cy="3234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3360" tIns="211680" rIns="423360" bIns="211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2.º Nível da estrutura de tópicos</a:t>
            </a:r>
          </a:p>
          <a:p>
            <a:pPr lvl="2"/>
            <a:r>
              <a:rPr lang="en-GB" smtClean="0"/>
              <a:t>3.º Nível da estrutura de tópicos</a:t>
            </a:r>
          </a:p>
          <a:p>
            <a:pPr lvl="3"/>
            <a:r>
              <a:rPr lang="en-GB" smtClean="0"/>
              <a:t>4.º Nível da estrutura de tópicos</a:t>
            </a:r>
          </a:p>
          <a:p>
            <a:pPr lvl="4"/>
            <a:r>
              <a:rPr lang="en-GB" smtClean="0"/>
              <a:t>5.º Nível da estrutura de tópicos</a:t>
            </a:r>
          </a:p>
          <a:p>
            <a:pPr lvl="4"/>
            <a:r>
              <a:rPr lang="en-GB" smtClean="0"/>
              <a:t>6.º Nível da estrutura de tópicos</a:t>
            </a:r>
          </a:p>
          <a:p>
            <a:pPr lvl="4"/>
            <a:r>
              <a:rPr lang="en-GB" smtClean="0"/>
              <a:t>7.º Nível da estrutura de tópicos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3360" tIns="211680" rIns="423360" bIns="2116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3360" tIns="211680" rIns="423360" bIns="2116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29D32AE-73A2-43B8-A8DD-19F89466B74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spcBef>
          <a:spcPts val="36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7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32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27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09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2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2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2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59200" cy="719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3360" tIns="211680" rIns="423360" bIns="211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59200" cy="3234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3360" tIns="211680" rIns="423360" bIns="211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2.º Nível da estrutura de tópicos</a:t>
            </a:r>
          </a:p>
          <a:p>
            <a:pPr lvl="2"/>
            <a:r>
              <a:rPr lang="en-GB" smtClean="0"/>
              <a:t>3.º Nível da estrutura de tópicos</a:t>
            </a:r>
          </a:p>
          <a:p>
            <a:pPr lvl="3"/>
            <a:r>
              <a:rPr lang="en-GB" smtClean="0"/>
              <a:t>4.º Nível da estrutura de tópicos</a:t>
            </a:r>
          </a:p>
          <a:p>
            <a:pPr lvl="4"/>
            <a:r>
              <a:rPr lang="en-GB" smtClean="0"/>
              <a:t>5.º Nível da estrutura de tópicos</a:t>
            </a:r>
          </a:p>
          <a:p>
            <a:pPr lvl="4"/>
            <a:r>
              <a:rPr lang="en-GB" smtClean="0"/>
              <a:t>6.º Nível da estrutura de tópicos</a:t>
            </a:r>
          </a:p>
          <a:p>
            <a:pPr lvl="4"/>
            <a:r>
              <a:rPr lang="en-GB" smtClean="0"/>
              <a:t>7.º Nível da estrutura de tópicos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63488"/>
            <a:ext cx="32402463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32399287" cy="79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6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spcBef>
          <a:spcPts val="36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7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32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27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09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2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2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2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6540163" y="10514013"/>
            <a:ext cx="14135100" cy="3000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3360" tIns="211680" rIns="423360" bIns="2116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sz="5500" b="1" dirty="0" smtClean="0"/>
              <a:t>RESULTADOS E DISCUSSÕES </a:t>
            </a:r>
            <a:endParaRPr lang="pt-BR" sz="5500" b="1" dirty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</a:pPr>
            <a:r>
              <a:rPr lang="pt-BR" sz="4600" dirty="0"/>
              <a:t>S</a:t>
            </a:r>
            <a:r>
              <a:rPr lang="pt-BR" sz="4600" dirty="0" smtClean="0"/>
              <a:t>empre </a:t>
            </a:r>
            <a:r>
              <a:rPr lang="pt-BR" sz="4600" dirty="0"/>
              <a:t>que possível, apresente ilustrações que facilitem o entendimento;</a:t>
            </a:r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r>
              <a:rPr lang="pt-BR" sz="5500" b="1" dirty="0" smtClean="0"/>
              <a:t>CONSIDERAÇÕES FINAIS </a:t>
            </a:r>
            <a:endParaRPr lang="pt-BR" sz="5500" b="1" dirty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</a:pPr>
            <a:r>
              <a:rPr lang="pt-BR" sz="4600" dirty="0" err="1" smtClean="0"/>
              <a:t>Xxxxxxx</a:t>
            </a: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r>
              <a:rPr lang="pt-BR" sz="5500" b="1" dirty="0" smtClean="0"/>
              <a:t>REFERÊNCIAS</a:t>
            </a:r>
            <a:endParaRPr lang="pt-BR" sz="5500" b="1" dirty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</a:pPr>
            <a:r>
              <a:rPr lang="pt-BR" sz="4600" dirty="0" smtClean="0"/>
              <a:t>Listar somente as referências citadas no pôster.</a:t>
            </a:r>
          </a:p>
          <a:p>
            <a:pPr>
              <a:buClrTx/>
            </a:pPr>
            <a:endParaRPr lang="pt-BR" sz="4600" dirty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r>
              <a:rPr lang="pt-BR" sz="5500" b="1" dirty="0" smtClean="0"/>
              <a:t>AGRADECIMENTOS</a:t>
            </a:r>
            <a:endParaRPr lang="pt-BR" sz="5500" b="1" dirty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</a:pPr>
            <a:r>
              <a:rPr lang="pt-BR" sz="4600" dirty="0" smtClean="0"/>
              <a:t>Não obrigatório, apenas se </a:t>
            </a:r>
            <a:r>
              <a:rPr lang="pt-BR" sz="4600" smtClean="0"/>
              <a:t>houver fomento.</a:t>
            </a:r>
            <a:endParaRPr lang="pt-BR" sz="4600" dirty="0"/>
          </a:p>
          <a:p>
            <a:pPr>
              <a:buClrTx/>
            </a:pPr>
            <a:endParaRPr lang="pt-BR" sz="4600" dirty="0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05725" y="5689600"/>
            <a:ext cx="20643035" cy="258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23360" tIns="211680" rIns="423360" bIns="2116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sz="7000" b="1" dirty="0"/>
              <a:t>TITULO: SUBTÍTULO (se houver ) (escrita centralizada, letras maiúsculas, negrito, fonte maior) 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255169" y="8112221"/>
            <a:ext cx="26569987" cy="1597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3360" tIns="211680" rIns="423360" bIns="2116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</a:pPr>
            <a:r>
              <a:rPr lang="pt-BR" sz="3800" dirty="0" smtClean="0"/>
              <a:t>Nome </a:t>
            </a:r>
            <a:r>
              <a:rPr lang="pt-BR" sz="3800" dirty="0"/>
              <a:t>completo </a:t>
            </a:r>
            <a:r>
              <a:rPr lang="pt-BR" sz="3800" dirty="0" smtClean="0"/>
              <a:t> do autor 1</a:t>
            </a:r>
            <a:r>
              <a:rPr lang="pt-BR" sz="3800" dirty="0" smtClean="0"/>
              <a:t>- </a:t>
            </a:r>
            <a:r>
              <a:rPr lang="pt-BR" sz="3800" dirty="0"/>
              <a:t>Instituição, </a:t>
            </a:r>
            <a:r>
              <a:rPr lang="pt-BR" sz="3800" dirty="0" smtClean="0"/>
              <a:t>e-mail; Nome </a:t>
            </a:r>
            <a:r>
              <a:rPr lang="pt-BR" sz="3800" dirty="0"/>
              <a:t>completo  do autor </a:t>
            </a:r>
            <a:r>
              <a:rPr lang="pt-BR" sz="3800" dirty="0" smtClean="0"/>
              <a:t>2- </a:t>
            </a:r>
            <a:r>
              <a:rPr lang="pt-BR" sz="3800" dirty="0"/>
              <a:t>Instituição, </a:t>
            </a:r>
            <a:r>
              <a:rPr lang="pt-BR" sz="3800" dirty="0" smtClean="0"/>
              <a:t>e-mail;  Nome </a:t>
            </a:r>
            <a:r>
              <a:rPr lang="pt-BR" sz="3800" dirty="0"/>
              <a:t>completo  do autor </a:t>
            </a:r>
            <a:r>
              <a:rPr lang="pt-BR" sz="3800" dirty="0" smtClean="0"/>
              <a:t>3- </a:t>
            </a:r>
            <a:r>
              <a:rPr lang="pt-BR" sz="3800" dirty="0"/>
              <a:t>Instituição, </a:t>
            </a:r>
            <a:r>
              <a:rPr lang="pt-BR" sz="3800" dirty="0" smtClean="0"/>
              <a:t>e-mail...</a:t>
            </a:r>
            <a:endParaRPr lang="pt-BR" sz="38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96988" y="10225088"/>
            <a:ext cx="14544675" cy="2249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3360" tIns="211680" rIns="423360" bIns="2116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pt-BR" sz="5500" b="1" dirty="0" smtClean="0"/>
              <a:t>INTRODUÇÃO</a:t>
            </a:r>
            <a:endParaRPr lang="pt-BR" sz="5500" b="1" dirty="0"/>
          </a:p>
          <a:p>
            <a:pPr>
              <a:buClrTx/>
              <a:buFontTx/>
              <a:buNone/>
            </a:pPr>
            <a:endParaRPr lang="pt-BR" sz="4600" dirty="0"/>
          </a:p>
          <a:p>
            <a:pPr algn="just">
              <a:buClrTx/>
            </a:pPr>
            <a:r>
              <a:rPr lang="pt-BR" sz="4600" dirty="0" smtClean="0"/>
              <a:t>O </a:t>
            </a:r>
            <a:r>
              <a:rPr lang="pt-BR" sz="4600" dirty="0"/>
              <a:t>conteúdo deve ser  autoexplicativo, sintético e   refletir a   essência do trabalho. </a:t>
            </a:r>
            <a:endParaRPr lang="pt-BR" sz="4600" dirty="0" smtClean="0"/>
          </a:p>
          <a:p>
            <a:pPr algn="just">
              <a:buClrTx/>
            </a:pPr>
            <a:r>
              <a:rPr lang="pt-BR" sz="4600" dirty="0"/>
              <a:t>O</a:t>
            </a:r>
            <a:r>
              <a:rPr lang="pt-BR" sz="4600" dirty="0" smtClean="0"/>
              <a:t>rganizar </a:t>
            </a:r>
            <a:r>
              <a:rPr lang="pt-BR" sz="4600" dirty="0"/>
              <a:t>as informações  em </a:t>
            </a:r>
            <a:r>
              <a:rPr lang="pt-BR" sz="4600" dirty="0" smtClean="0"/>
              <a:t>tópicos, o que facilita </a:t>
            </a:r>
            <a:r>
              <a:rPr lang="pt-BR" sz="4600" dirty="0"/>
              <a:t>a </a:t>
            </a:r>
            <a:r>
              <a:rPr lang="pt-BR" sz="4600" dirty="0" smtClean="0"/>
              <a:t>leitura.</a:t>
            </a:r>
          </a:p>
          <a:p>
            <a:pPr algn="just">
              <a:buClrTx/>
            </a:pPr>
            <a:endParaRPr lang="pt-BR" sz="4600" dirty="0"/>
          </a:p>
          <a:p>
            <a:pPr algn="just">
              <a:buClrTx/>
              <a:buFontTx/>
              <a:buNone/>
            </a:pPr>
            <a:r>
              <a:rPr lang="pt-BR" sz="4600" dirty="0" smtClean="0"/>
              <a:t>O </a:t>
            </a:r>
            <a:r>
              <a:rPr lang="pt-BR" sz="4600" dirty="0"/>
              <a:t>texto do Pôster deve ser legível a uma </a:t>
            </a:r>
            <a:r>
              <a:rPr lang="pt-BR" sz="4600" dirty="0" smtClean="0"/>
              <a:t>distância </a:t>
            </a:r>
            <a:r>
              <a:rPr lang="pt-BR" sz="4600" dirty="0"/>
              <a:t>de pelo menos 1 m, sendo que o  título possui uma fonte maior do que o   conteúdo textual e os títulos de seções   devem ser </a:t>
            </a:r>
            <a:r>
              <a:rPr lang="pt-BR" sz="4600" dirty="0" smtClean="0"/>
              <a:t>destacados.</a:t>
            </a:r>
          </a:p>
          <a:p>
            <a:pPr algn="just">
              <a:buClrTx/>
              <a:buFontTx/>
              <a:buNone/>
            </a:pPr>
            <a:endParaRPr lang="pt-BR" sz="4600" dirty="0" smtClean="0"/>
          </a:p>
          <a:p>
            <a:pPr algn="just">
              <a:buClrTx/>
              <a:buFontTx/>
              <a:buNone/>
            </a:pPr>
            <a:endParaRPr lang="pt-BR" sz="4600" dirty="0" smtClean="0"/>
          </a:p>
          <a:p>
            <a:pPr algn="just">
              <a:buClrTx/>
              <a:buFontTx/>
              <a:buNone/>
            </a:pPr>
            <a:endParaRPr lang="pt-BR" sz="4600" dirty="0"/>
          </a:p>
          <a:p>
            <a:pPr algn="just"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r>
              <a:rPr lang="pt-BR" sz="5500" b="1" dirty="0" smtClean="0"/>
              <a:t>OBJETIVOS</a:t>
            </a:r>
            <a:endParaRPr lang="pt-BR" sz="5500" b="1" dirty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  <a:buFontTx/>
              <a:buNone/>
            </a:pPr>
            <a:r>
              <a:rPr lang="pt-BR" sz="4600" dirty="0" err="1"/>
              <a:t>XXxxxxxxxxxxxxxxxxxxxxxxxxxxxxxxxxxxxxxxxxxxxxxxxxx</a:t>
            </a:r>
            <a:endParaRPr lang="pt-BR" sz="4600" dirty="0"/>
          </a:p>
          <a:p>
            <a:pPr>
              <a:buClrTx/>
              <a:buFontTx/>
              <a:buNone/>
            </a:pPr>
            <a:r>
              <a:rPr lang="pt-BR" sz="4600" dirty="0"/>
              <a:t>X</a:t>
            </a:r>
          </a:p>
          <a:p>
            <a:pPr>
              <a:buClrTx/>
              <a:buFontTx/>
              <a:buNone/>
            </a:pPr>
            <a:r>
              <a:rPr lang="pt-BR" sz="4600" dirty="0"/>
              <a:t>X</a:t>
            </a:r>
          </a:p>
          <a:p>
            <a:pPr>
              <a:buClrTx/>
              <a:buFontTx/>
              <a:buNone/>
            </a:pPr>
            <a:endParaRPr lang="pt-BR" sz="5500" b="1" dirty="0" smtClean="0"/>
          </a:p>
          <a:p>
            <a:pPr>
              <a:buClrTx/>
              <a:buFontTx/>
              <a:buNone/>
            </a:pPr>
            <a:endParaRPr lang="pt-BR" sz="5500" b="1" dirty="0" smtClean="0"/>
          </a:p>
          <a:p>
            <a:pPr>
              <a:buClrTx/>
              <a:buFontTx/>
              <a:buNone/>
            </a:pPr>
            <a:endParaRPr lang="pt-BR" sz="5500" b="1" dirty="0" smtClean="0"/>
          </a:p>
          <a:p>
            <a:pPr>
              <a:buClrTx/>
              <a:buFontTx/>
              <a:buNone/>
            </a:pPr>
            <a:r>
              <a:rPr lang="pt-BR" sz="5500" b="1" dirty="0" smtClean="0"/>
              <a:t>MATERIAIS E MÉTODOS</a:t>
            </a:r>
            <a:endParaRPr lang="pt-BR" sz="5500" b="1" dirty="0"/>
          </a:p>
          <a:p>
            <a:pPr>
              <a:buClrTx/>
              <a:buFontTx/>
              <a:buNone/>
            </a:pPr>
            <a:endParaRPr lang="pt-BR" sz="4600" dirty="0"/>
          </a:p>
          <a:p>
            <a:pPr>
              <a:buClrTx/>
            </a:pPr>
            <a:r>
              <a:rPr lang="pt-BR" sz="4600" dirty="0" smtClean="0"/>
              <a:t>O </a:t>
            </a:r>
            <a:r>
              <a:rPr lang="pt-BR" sz="4600" dirty="0"/>
              <a:t>tamanho do Pôster: largura – 90cm;  altura – 120cm (este modelo já está configurado nesta dimensão</a:t>
            </a:r>
            <a:r>
              <a:rPr lang="pt-BR" sz="4600" dirty="0" smtClean="0"/>
              <a:t>).</a:t>
            </a:r>
            <a:endParaRPr lang="pt-BR" sz="4600" dirty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 smtClean="0"/>
          </a:p>
          <a:p>
            <a:pPr>
              <a:buClrTx/>
              <a:buFontTx/>
              <a:buNone/>
            </a:pPr>
            <a:endParaRPr lang="pt-BR" sz="4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53"/>
          <a:stretch/>
        </p:blipFill>
        <p:spPr>
          <a:xfrm>
            <a:off x="720305" y="530619"/>
            <a:ext cx="10873208" cy="4367019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817649" y="418613"/>
            <a:ext cx="155311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9000" b="1" dirty="0"/>
              <a:t>A formação integral dos sujeitos</a:t>
            </a:r>
          </a:p>
          <a:p>
            <a:pPr algn="ctr"/>
            <a:r>
              <a:rPr lang="pt-BR" sz="9000" b="1" dirty="0"/>
              <a:t>na região Araguaia Xingu</a:t>
            </a:r>
            <a:endParaRPr lang="pt-BR" sz="9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8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8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8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8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184</Words>
  <Application>Microsoft Office PowerPoint</Application>
  <PresentationFormat>Personalizar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Times New Roman</vt:lpstr>
      <vt:lpstr>Tema do Office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ESTACAO 03</dc:creator>
  <cp:lastModifiedBy>Pesquisa01</cp:lastModifiedBy>
  <cp:revision>23</cp:revision>
  <cp:lastPrinted>1601-01-01T00:00:00Z</cp:lastPrinted>
  <dcterms:created xsi:type="dcterms:W3CDTF">2010-08-30T20:08:22Z</dcterms:created>
  <dcterms:modified xsi:type="dcterms:W3CDTF">2019-10-05T20:24:52Z</dcterms:modified>
</cp:coreProperties>
</file>