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Clique para mover o slide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t-BR" sz="2000" spc="-1" strike="noStrike">
                <a:latin typeface="Arial"/>
              </a:rPr>
              <a:t>Clique para editar o formato de notas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t-BR" sz="1400" spc="-1" strike="noStrike">
                <a:latin typeface="Times New Roman"/>
              </a:rPr>
              <a:t>&lt;cabeçalho&gt;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9396A670-9E36-41B4-91F0-C43D8D3BB67C}" type="slidenum">
              <a:rPr b="0" lang="pt-BR" sz="1400" spc="-1" strike="noStrike">
                <a:latin typeface="Times New Roman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8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D4FE422-561A-4893-BD1E-E1B8C3507F85}" type="slidenum"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9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0ECA529-01A4-4284-A8D1-3B3E726CA20F}" type="slidenum"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93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ED19D1C-0454-4D5A-976F-0AFAED098950}" type="slidenum"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96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86D3797-9E41-45C7-9326-99CDFAAA4013}" type="slidenum"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99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3AA3A1A-C49C-46DB-8397-637B68BBA978}" type="slidenum"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102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5715643-3368-4114-8163-5A17E8ACB8C9}" type="slidenum"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B3FC08D-2CEE-4308-89B8-014BE0F35BC9}" type="slidenum"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1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27424EC-FA8F-4427-B87F-3AAFE4623918}" type="slidenum"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914400" y="2130480"/>
            <a:ext cx="10360800" cy="6806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0800" cy="14680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 Light"/>
              </a:rPr>
              <a:t>Clique para editar o estilo do título mestre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pt-BR" sz="1200" spc="-1" strike="noStrike">
                <a:solidFill>
                  <a:srgbClr val="8b8b8b"/>
                </a:solidFill>
                <a:latin typeface="Calibri"/>
              </a:rPr>
              <a:t>27/06/11</a:t>
            </a:r>
            <a:endParaRPr b="0" lang="pt-BR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A5ABB6C-3D2E-4102-8CED-0B79E4289783}" type="slidenum">
              <a:rPr b="0" lang="pt-BR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1" descr=""/>
          <p:cNvPicPr/>
          <p:nvPr/>
        </p:nvPicPr>
        <p:blipFill>
          <a:blip r:embed="rId1"/>
          <a:stretch/>
        </p:blipFill>
        <p:spPr>
          <a:xfrm>
            <a:off x="1523880" y="0"/>
            <a:ext cx="10667520" cy="1356840"/>
          </a:xfrm>
          <a:prstGeom prst="rect">
            <a:avLst/>
          </a:prstGeom>
          <a:ln>
            <a:noFill/>
          </a:ln>
        </p:spPr>
      </p:pic>
      <p:sp>
        <p:nvSpPr>
          <p:cNvPr id="47" name="CustomShape 1"/>
          <p:cNvSpPr/>
          <p:nvPr/>
        </p:nvSpPr>
        <p:spPr>
          <a:xfrm>
            <a:off x="1679400" y="-133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8" name="Imagem 3" descr=""/>
          <p:cNvPicPr/>
          <p:nvPr/>
        </p:nvPicPr>
        <p:blipFill>
          <a:blip r:embed="rId2"/>
          <a:stretch/>
        </p:blipFill>
        <p:spPr>
          <a:xfrm>
            <a:off x="0" y="19080"/>
            <a:ext cx="1301040" cy="19382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1301400" y="409680"/>
            <a:ext cx="10243080" cy="594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INSTITUTO FEDERAL DE EDUCAÇÃO, CIÊNCIA E TECNOLOGIA DE MATO GROSSO – CAMPUS CONFRESA</a:t>
            </a: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VI JENPEX e II SEAn</a:t>
            </a: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TÍTULO DO TRABALHO</a:t>
            </a: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Autores(as):</a:t>
            </a: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CONFRESA/MT</a:t>
            </a:r>
            <a:endParaRPr b="0" lang="pt-BR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2023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1523880" y="0"/>
            <a:ext cx="10667520" cy="135684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1679400" y="-133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2" name="Imagem 3" descr=""/>
          <p:cNvPicPr/>
          <p:nvPr/>
        </p:nvPicPr>
        <p:blipFill>
          <a:blip r:embed="rId2"/>
          <a:stretch/>
        </p:blipFill>
        <p:spPr>
          <a:xfrm>
            <a:off x="0" y="19080"/>
            <a:ext cx="1301040" cy="1938240"/>
          </a:xfrm>
          <a:prstGeom prst="rect">
            <a:avLst/>
          </a:prstGeom>
          <a:ln>
            <a:noFill/>
          </a:ln>
        </p:spPr>
      </p:pic>
      <p:sp>
        <p:nvSpPr>
          <p:cNvPr id="53" name="CustomShape 2"/>
          <p:cNvSpPr/>
          <p:nvPr/>
        </p:nvSpPr>
        <p:spPr>
          <a:xfrm>
            <a:off x="1301400" y="409680"/>
            <a:ext cx="10243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INTRODUÇÃO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1523880" y="2142360"/>
            <a:ext cx="968364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Apresentar o tema delimitado, uma breve justificativa e o objeto de estudo.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1" descr=""/>
          <p:cNvPicPr/>
          <p:nvPr/>
        </p:nvPicPr>
        <p:blipFill>
          <a:blip r:embed="rId1"/>
          <a:stretch/>
        </p:blipFill>
        <p:spPr>
          <a:xfrm>
            <a:off x="1523880" y="0"/>
            <a:ext cx="10667520" cy="13568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1679400" y="-133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7" name="Imagem 3" descr=""/>
          <p:cNvPicPr/>
          <p:nvPr/>
        </p:nvPicPr>
        <p:blipFill>
          <a:blip r:embed="rId2"/>
          <a:stretch/>
        </p:blipFill>
        <p:spPr>
          <a:xfrm>
            <a:off x="0" y="19080"/>
            <a:ext cx="1301040" cy="1938240"/>
          </a:xfrm>
          <a:prstGeom prst="rect">
            <a:avLst/>
          </a:prstGeom>
          <a:ln>
            <a:noFill/>
          </a:ln>
        </p:spPr>
      </p:pic>
      <p:sp>
        <p:nvSpPr>
          <p:cNvPr id="58" name="CustomShape 2"/>
          <p:cNvSpPr/>
          <p:nvPr/>
        </p:nvSpPr>
        <p:spPr>
          <a:xfrm>
            <a:off x="1301400" y="409680"/>
            <a:ext cx="10243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OBJETIVOS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59" name="CustomShape 3"/>
          <p:cNvSpPr/>
          <p:nvPr/>
        </p:nvSpPr>
        <p:spPr>
          <a:xfrm>
            <a:off x="1523880" y="1611720"/>
            <a:ext cx="968364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Apresentar os objetivos do trabalho.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1" descr=""/>
          <p:cNvPicPr/>
          <p:nvPr/>
        </p:nvPicPr>
        <p:blipFill>
          <a:blip r:embed="rId1"/>
          <a:stretch/>
        </p:blipFill>
        <p:spPr>
          <a:xfrm>
            <a:off x="1523880" y="0"/>
            <a:ext cx="10667520" cy="1356840"/>
          </a:xfrm>
          <a:prstGeom prst="rect">
            <a:avLst/>
          </a:prstGeom>
          <a:ln>
            <a:noFill/>
          </a:ln>
        </p:spPr>
      </p:pic>
      <p:sp>
        <p:nvSpPr>
          <p:cNvPr id="61" name="CustomShape 1"/>
          <p:cNvSpPr/>
          <p:nvPr/>
        </p:nvSpPr>
        <p:spPr>
          <a:xfrm>
            <a:off x="1679400" y="-133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62" name="Imagem 3" descr=""/>
          <p:cNvPicPr/>
          <p:nvPr/>
        </p:nvPicPr>
        <p:blipFill>
          <a:blip r:embed="rId2"/>
          <a:stretch/>
        </p:blipFill>
        <p:spPr>
          <a:xfrm>
            <a:off x="0" y="19080"/>
            <a:ext cx="1301040" cy="1938240"/>
          </a:xfrm>
          <a:prstGeom prst="rect">
            <a:avLst/>
          </a:prstGeom>
          <a:ln>
            <a:noFill/>
          </a:ln>
        </p:spPr>
      </p:pic>
      <p:sp>
        <p:nvSpPr>
          <p:cNvPr id="63" name="CustomShape 2"/>
          <p:cNvSpPr/>
          <p:nvPr/>
        </p:nvSpPr>
        <p:spPr>
          <a:xfrm>
            <a:off x="1301400" y="409680"/>
            <a:ext cx="10243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METODOLOGIA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64" name="CustomShape 3"/>
          <p:cNvSpPr/>
          <p:nvPr/>
        </p:nvSpPr>
        <p:spPr>
          <a:xfrm>
            <a:off x="1523880" y="2142360"/>
            <a:ext cx="96836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Apresentar os procedimentos metodológicos aplicados.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1" descr=""/>
          <p:cNvPicPr/>
          <p:nvPr/>
        </p:nvPicPr>
        <p:blipFill>
          <a:blip r:embed="rId1"/>
          <a:stretch/>
        </p:blipFill>
        <p:spPr>
          <a:xfrm>
            <a:off x="1523880" y="0"/>
            <a:ext cx="10667520" cy="1356840"/>
          </a:xfrm>
          <a:prstGeom prst="rect">
            <a:avLst/>
          </a:prstGeom>
          <a:ln>
            <a:noFill/>
          </a:ln>
        </p:spPr>
      </p:pic>
      <p:sp>
        <p:nvSpPr>
          <p:cNvPr id="66" name="CustomShape 1"/>
          <p:cNvSpPr/>
          <p:nvPr/>
        </p:nvSpPr>
        <p:spPr>
          <a:xfrm>
            <a:off x="1679400" y="-133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67" name="Imagem 3" descr=""/>
          <p:cNvPicPr/>
          <p:nvPr/>
        </p:nvPicPr>
        <p:blipFill>
          <a:blip r:embed="rId2"/>
          <a:stretch/>
        </p:blipFill>
        <p:spPr>
          <a:xfrm>
            <a:off x="0" y="19080"/>
            <a:ext cx="1301040" cy="1938240"/>
          </a:xfrm>
          <a:prstGeom prst="rect">
            <a:avLst/>
          </a:prstGeom>
          <a:ln>
            <a:noFill/>
          </a:ln>
        </p:spPr>
      </p:pic>
      <p:sp>
        <p:nvSpPr>
          <p:cNvPr id="68" name="CustomShape 2"/>
          <p:cNvSpPr/>
          <p:nvPr/>
        </p:nvSpPr>
        <p:spPr>
          <a:xfrm>
            <a:off x="1301400" y="409680"/>
            <a:ext cx="10243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RESULTADOS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69" name="CustomShape 3"/>
          <p:cNvSpPr/>
          <p:nvPr/>
        </p:nvSpPr>
        <p:spPr>
          <a:xfrm>
            <a:off x="1523880" y="2142360"/>
            <a:ext cx="968364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Apresentar os resultados obtidos/esperados a partir das análises realizadas através da metodologia aplicada pelo pesquisador.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1" descr=""/>
          <p:cNvPicPr/>
          <p:nvPr/>
        </p:nvPicPr>
        <p:blipFill>
          <a:blip r:embed="rId1"/>
          <a:stretch/>
        </p:blipFill>
        <p:spPr>
          <a:xfrm>
            <a:off x="1523880" y="0"/>
            <a:ext cx="10667520" cy="1356840"/>
          </a:xfrm>
          <a:prstGeom prst="rect">
            <a:avLst/>
          </a:prstGeom>
          <a:ln>
            <a:noFill/>
          </a:ln>
        </p:spPr>
      </p:pic>
      <p:sp>
        <p:nvSpPr>
          <p:cNvPr id="71" name="CustomShape 1"/>
          <p:cNvSpPr/>
          <p:nvPr/>
        </p:nvSpPr>
        <p:spPr>
          <a:xfrm>
            <a:off x="1679400" y="-133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2" name="Imagem 3" descr=""/>
          <p:cNvPicPr/>
          <p:nvPr/>
        </p:nvPicPr>
        <p:blipFill>
          <a:blip r:embed="rId2"/>
          <a:stretch/>
        </p:blipFill>
        <p:spPr>
          <a:xfrm>
            <a:off x="0" y="19080"/>
            <a:ext cx="1301040" cy="1938240"/>
          </a:xfrm>
          <a:prstGeom prst="rect">
            <a:avLst/>
          </a:prstGeom>
          <a:ln>
            <a:noFill/>
          </a:ln>
        </p:spPr>
      </p:pic>
      <p:sp>
        <p:nvSpPr>
          <p:cNvPr id="73" name="CustomShape 2"/>
          <p:cNvSpPr/>
          <p:nvPr/>
        </p:nvSpPr>
        <p:spPr>
          <a:xfrm>
            <a:off x="1301400" y="409680"/>
            <a:ext cx="10243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CONSIDERAÇÕES FINAIS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74" name="CustomShape 3"/>
          <p:cNvSpPr/>
          <p:nvPr/>
        </p:nvSpPr>
        <p:spPr>
          <a:xfrm>
            <a:off x="1523880" y="2142360"/>
            <a:ext cx="9683640" cy="191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Apresentar saberes construídos a partir dos resultados da pesquisa.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Os objetivos foram atendidos? Qual a contribuição do trabalho para a área do conhecimento?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1" descr=""/>
          <p:cNvPicPr/>
          <p:nvPr/>
        </p:nvPicPr>
        <p:blipFill>
          <a:blip r:embed="rId1"/>
          <a:stretch/>
        </p:blipFill>
        <p:spPr>
          <a:xfrm>
            <a:off x="1523880" y="0"/>
            <a:ext cx="10667520" cy="1356840"/>
          </a:xfrm>
          <a:prstGeom prst="rect">
            <a:avLst/>
          </a:prstGeom>
          <a:ln>
            <a:noFill/>
          </a:ln>
        </p:spPr>
      </p:pic>
      <p:sp>
        <p:nvSpPr>
          <p:cNvPr id="76" name="CustomShape 1"/>
          <p:cNvSpPr/>
          <p:nvPr/>
        </p:nvSpPr>
        <p:spPr>
          <a:xfrm>
            <a:off x="1679400" y="-133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7" name="Imagem 3" descr=""/>
          <p:cNvPicPr/>
          <p:nvPr/>
        </p:nvPicPr>
        <p:blipFill>
          <a:blip r:embed="rId2"/>
          <a:stretch/>
        </p:blipFill>
        <p:spPr>
          <a:xfrm>
            <a:off x="0" y="19080"/>
            <a:ext cx="1301040" cy="1938240"/>
          </a:xfrm>
          <a:prstGeom prst="rect">
            <a:avLst/>
          </a:prstGeom>
          <a:ln>
            <a:noFill/>
          </a:ln>
        </p:spPr>
      </p:pic>
      <p:sp>
        <p:nvSpPr>
          <p:cNvPr id="78" name="CustomShape 2"/>
          <p:cNvSpPr/>
          <p:nvPr/>
        </p:nvSpPr>
        <p:spPr>
          <a:xfrm>
            <a:off x="1301400" y="409680"/>
            <a:ext cx="10243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REFERÊNCIAS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79" name="CustomShape 3"/>
          <p:cNvSpPr/>
          <p:nvPr/>
        </p:nvSpPr>
        <p:spPr>
          <a:xfrm>
            <a:off x="1523880" y="2142360"/>
            <a:ext cx="968364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Listar todos os aportes teóricos utilizados para a confecção do trabalho, para apresentar quais obras/autores deram/darão sustentação para o estudo/trabalho.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1" descr=""/>
          <p:cNvPicPr/>
          <p:nvPr/>
        </p:nvPicPr>
        <p:blipFill>
          <a:blip r:embed="rId1"/>
          <a:stretch/>
        </p:blipFill>
        <p:spPr>
          <a:xfrm>
            <a:off x="1523880" y="0"/>
            <a:ext cx="10667520" cy="1356840"/>
          </a:xfrm>
          <a:prstGeom prst="rect">
            <a:avLst/>
          </a:prstGeom>
          <a:ln>
            <a:noFill/>
          </a:ln>
        </p:spPr>
      </p:pic>
      <p:sp>
        <p:nvSpPr>
          <p:cNvPr id="81" name="CustomShape 1"/>
          <p:cNvSpPr/>
          <p:nvPr/>
        </p:nvSpPr>
        <p:spPr>
          <a:xfrm>
            <a:off x="1679400" y="-133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2" name="Imagem 3" descr=""/>
          <p:cNvPicPr/>
          <p:nvPr/>
        </p:nvPicPr>
        <p:blipFill>
          <a:blip r:embed="rId2"/>
          <a:stretch/>
        </p:blipFill>
        <p:spPr>
          <a:xfrm>
            <a:off x="0" y="19080"/>
            <a:ext cx="1301040" cy="1938240"/>
          </a:xfrm>
          <a:prstGeom prst="rect">
            <a:avLst/>
          </a:prstGeom>
          <a:ln>
            <a:noFill/>
          </a:ln>
        </p:spPr>
      </p:pic>
      <p:sp>
        <p:nvSpPr>
          <p:cNvPr id="83" name="CustomShape 2"/>
          <p:cNvSpPr/>
          <p:nvPr/>
        </p:nvSpPr>
        <p:spPr>
          <a:xfrm>
            <a:off x="1301400" y="409680"/>
            <a:ext cx="10243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CONTATOS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1523880" y="2142360"/>
            <a:ext cx="9683640" cy="265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Autor 1: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    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E-mail: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    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Instituição: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Autor 2: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    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E-mail: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    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Instituição:</a:t>
            </a: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Application>LibreOffice/6.2.5.2$Windows_X86_64 LibreOffice_project/1ec314fa52f458adc18c4f025c545a4e8b22c159</Application>
  <Words>162</Words>
  <Paragraphs>45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2020-02-05T12:39:53Z</dcterms:created>
  <dc:creator>Leandro Lacerda</dc:creator>
  <dc:description/>
  <dc:language>pt-BR</dc:language>
  <cp:lastModifiedBy>Jeciane de Paula Oliveira</cp:lastModifiedBy>
  <dcterms:modified xsi:type="dcterms:W3CDTF">2023-11-08T00:57:51Z</dcterms:modified>
  <cp:revision>11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