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</p:sldIdLst>
  <p:sldSz cx="15074900" cy="20104100"/>
  <p:notesSz cx="15074900" cy="20104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1093" y="6232271"/>
            <a:ext cx="1281906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2187" y="11258296"/>
            <a:ext cx="1055687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54062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766843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4062" y="804164"/>
            <a:ext cx="1357312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062" y="4623943"/>
            <a:ext cx="1357312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127625" y="18696814"/>
            <a:ext cx="482600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54062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858500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425" y="5497455"/>
            <a:ext cx="4086225" cy="5132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>
                <a:latin typeface="Tahoma"/>
                <a:cs typeface="Tahoma"/>
              </a:rPr>
              <a:t>Texto….Texto….Texto….Texto….Texto</a:t>
            </a:r>
            <a:endParaRPr sz="1850">
              <a:latin typeface="Tahoma"/>
              <a:cs typeface="Tahoma"/>
            </a:endParaRPr>
          </a:p>
          <a:p>
            <a:pPr algn="just" marL="12700" marR="15875">
              <a:lnSpc>
                <a:spcPct val="100600"/>
              </a:lnSpc>
            </a:pPr>
            <a:r>
              <a:rPr dirty="0" sz="1850">
                <a:latin typeface="Tahoma"/>
                <a:cs typeface="Tahoma"/>
              </a:rPr>
              <a:t>….Texto….Texto….Texto….Texto….Tex  to….Texto….Texto….Texto….Texto….T  exto….Texto….Texto….Texto….Texto…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850">
                <a:latin typeface="Tahoma"/>
                <a:cs typeface="Tahoma"/>
              </a:rPr>
              <a:t>.Texto….Texto….Texto….Texto….Texto</a:t>
            </a:r>
            <a:endParaRPr sz="1850">
              <a:latin typeface="Tahoma"/>
              <a:cs typeface="Tahoma"/>
            </a:endParaRPr>
          </a:p>
          <a:p>
            <a:pPr algn="just" marL="12700" marR="15875">
              <a:lnSpc>
                <a:spcPct val="100600"/>
              </a:lnSpc>
            </a:pPr>
            <a:r>
              <a:rPr dirty="0" sz="1850">
                <a:latin typeface="Tahoma"/>
                <a:cs typeface="Tahoma"/>
              </a:rPr>
              <a:t>….Texto….Texto….Texto….Texto….Tex  to….Texto….Texto….Texto….Texto….T  exto….Texto….Texto….Texto….Texto…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850">
                <a:latin typeface="Tahoma"/>
                <a:cs typeface="Tahoma"/>
              </a:rPr>
              <a:t>.Texto….Texto….Texto….Texto….Texto</a:t>
            </a:r>
            <a:endParaRPr sz="1850">
              <a:latin typeface="Tahoma"/>
              <a:cs typeface="Tahoma"/>
            </a:endParaRPr>
          </a:p>
          <a:p>
            <a:pPr marL="12700" marR="15875">
              <a:lnSpc>
                <a:spcPct val="100600"/>
              </a:lnSpc>
            </a:pPr>
            <a:r>
              <a:rPr dirty="0" sz="1850">
                <a:latin typeface="Tahoma"/>
                <a:cs typeface="Tahoma"/>
              </a:rPr>
              <a:t>….Texto….Texto….Texto….Texto….Tex  to….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850">
                <a:latin typeface="Tahoma"/>
                <a:cs typeface="Tahoma"/>
              </a:rPr>
              <a:t>Texto….Texto….Texto….Texto….Texto</a:t>
            </a:r>
            <a:endParaRPr sz="1850">
              <a:latin typeface="Tahoma"/>
              <a:cs typeface="Tahoma"/>
            </a:endParaRPr>
          </a:p>
          <a:p>
            <a:pPr algn="just" marL="12700" marR="15875">
              <a:lnSpc>
                <a:spcPct val="100600"/>
              </a:lnSpc>
            </a:pPr>
            <a:r>
              <a:rPr dirty="0" sz="1850">
                <a:latin typeface="Tahoma"/>
                <a:cs typeface="Tahoma"/>
              </a:rPr>
              <a:t>….Texto….Texto….Texto….Texto….Tex  to….Texto….Texto….Texto….Texto….T  exto….Texto….Texto….Texto….Texto…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850">
                <a:latin typeface="Tahoma"/>
                <a:cs typeface="Tahoma"/>
              </a:rPr>
              <a:t>.Texto….Texto….Texto….Texto….Texto</a:t>
            </a:r>
            <a:endParaRPr sz="1850">
              <a:latin typeface="Tahoma"/>
              <a:cs typeface="Tahoma"/>
            </a:endParaRPr>
          </a:p>
          <a:p>
            <a:pPr marL="12700" marR="15875">
              <a:lnSpc>
                <a:spcPct val="100600"/>
              </a:lnSpc>
            </a:pPr>
            <a:r>
              <a:rPr dirty="0" sz="1850">
                <a:latin typeface="Tahoma"/>
                <a:cs typeface="Tahoma"/>
              </a:rPr>
              <a:t>….Texto….Texto….Texto….Texto….Tex  to….Texto….Texto….Texto….Texto….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42439" y="6474276"/>
            <a:ext cx="4066540" cy="621665"/>
          </a:xfrm>
          <a:prstGeom prst="rect">
            <a:avLst/>
          </a:prstGeom>
          <a:solidFill>
            <a:srgbClr val="5B9BD4"/>
          </a:solidFill>
        </p:spPr>
        <p:txBody>
          <a:bodyPr wrap="square" lIns="0" tIns="1606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65"/>
              </a:spcBef>
            </a:pPr>
            <a:r>
              <a:rPr dirty="0" sz="1850" b="1">
                <a:latin typeface="Tahoma"/>
                <a:cs typeface="Tahoma"/>
              </a:rPr>
              <a:t>CONSIDERAÇÕES</a:t>
            </a:r>
            <a:r>
              <a:rPr dirty="0" sz="1850" spc="-10" b="1">
                <a:latin typeface="Tahoma"/>
                <a:cs typeface="Tahoma"/>
              </a:rPr>
              <a:t> </a:t>
            </a:r>
            <a:r>
              <a:rPr dirty="0" sz="1850" b="1">
                <a:latin typeface="Tahoma"/>
                <a:cs typeface="Tahoma"/>
              </a:rPr>
              <a:t>FINAIS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6441" y="14972411"/>
            <a:ext cx="4168775" cy="621665"/>
          </a:xfrm>
          <a:prstGeom prst="rect">
            <a:avLst/>
          </a:prstGeom>
          <a:solidFill>
            <a:srgbClr val="5B9BD4"/>
          </a:solidFill>
        </p:spPr>
        <p:txBody>
          <a:bodyPr wrap="square" lIns="0" tIns="165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5"/>
              </a:spcBef>
            </a:pPr>
            <a:r>
              <a:rPr dirty="0" sz="1800" spc="5" b="1">
                <a:latin typeface="Tahoma"/>
                <a:cs typeface="Tahoma"/>
              </a:rPr>
              <a:t>OBJETIVOS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519" y="4318893"/>
            <a:ext cx="4168775" cy="622935"/>
          </a:xfrm>
          <a:prstGeom prst="rect">
            <a:avLst/>
          </a:prstGeom>
          <a:solidFill>
            <a:srgbClr val="5B9BD4"/>
          </a:solidFill>
        </p:spPr>
        <p:txBody>
          <a:bodyPr wrap="square" lIns="0" tIns="1663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10"/>
              </a:spcBef>
            </a:pPr>
            <a:r>
              <a:rPr dirty="0" sz="1800" spc="5" b="1">
                <a:latin typeface="Tahoma"/>
                <a:cs typeface="Tahoma"/>
              </a:rPr>
              <a:t>INTRODUÇÃO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7642" y="3103032"/>
            <a:ext cx="8352790" cy="113284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algn="ctr" marR="47625">
              <a:lnSpc>
                <a:spcPct val="100000"/>
              </a:lnSpc>
              <a:spcBef>
                <a:spcPts val="680"/>
              </a:spcBef>
            </a:pPr>
            <a:r>
              <a:rPr dirty="0" sz="2800" spc="-10" b="1">
                <a:latin typeface="Tahoma"/>
                <a:cs typeface="Tahoma"/>
              </a:rPr>
              <a:t>TÍTULO DO TRABALHO: subtítulo (se</a:t>
            </a:r>
            <a:r>
              <a:rPr dirty="0" sz="2800" spc="-50" b="1">
                <a:latin typeface="Tahoma"/>
                <a:cs typeface="Tahoma"/>
              </a:rPr>
              <a:t> </a:t>
            </a:r>
            <a:r>
              <a:rPr dirty="0" sz="2800" spc="-10" b="1">
                <a:latin typeface="Tahoma"/>
                <a:cs typeface="Tahoma"/>
              </a:rPr>
              <a:t>houver)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dirty="0" sz="1800" spc="5" b="1">
                <a:latin typeface="Tahoma"/>
                <a:cs typeface="Tahoma"/>
              </a:rPr>
              <a:t>SOBRENOME, </a:t>
            </a:r>
            <a:r>
              <a:rPr dirty="0" sz="1800" b="1">
                <a:latin typeface="Tahoma"/>
                <a:cs typeface="Tahoma"/>
              </a:rPr>
              <a:t>INICIAIS </a:t>
            </a:r>
            <a:r>
              <a:rPr dirty="0" sz="1800" spc="5" b="1">
                <a:latin typeface="Tahoma"/>
                <a:cs typeface="Tahoma"/>
              </a:rPr>
              <a:t>NO NOME¹; SOBRENOME, </a:t>
            </a:r>
            <a:r>
              <a:rPr dirty="0" sz="1800" b="1">
                <a:latin typeface="Tahoma"/>
                <a:cs typeface="Tahoma"/>
              </a:rPr>
              <a:t>INICIAIS </a:t>
            </a:r>
            <a:r>
              <a:rPr dirty="0" sz="1800" spc="5" b="1">
                <a:latin typeface="Tahoma"/>
                <a:cs typeface="Tahoma"/>
              </a:rPr>
              <a:t>NO</a:t>
            </a:r>
            <a:r>
              <a:rPr dirty="0" sz="1800" spc="1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NOME²,</a:t>
            </a:r>
            <a:endParaRPr sz="1800">
              <a:latin typeface="Tahoma"/>
              <a:cs typeface="Tahoma"/>
            </a:endParaRPr>
          </a:p>
          <a:p>
            <a:pPr algn="ctr" marL="9525">
              <a:lnSpc>
                <a:spcPct val="100000"/>
              </a:lnSpc>
            </a:pPr>
            <a:r>
              <a:rPr dirty="0" baseline="31111" sz="1875" spc="7">
                <a:latin typeface="Times New Roman"/>
                <a:cs typeface="Times New Roman"/>
              </a:rPr>
              <a:t>1</a:t>
            </a:r>
            <a:r>
              <a:rPr dirty="0" sz="1850" spc="5">
                <a:latin typeface="Times New Roman"/>
                <a:cs typeface="Times New Roman"/>
              </a:rPr>
              <a:t>IFMT-CAMPUSX, </a:t>
            </a:r>
            <a:r>
              <a:rPr dirty="0" sz="1850">
                <a:latin typeface="Times New Roman"/>
                <a:cs typeface="Times New Roman"/>
              </a:rPr>
              <a:t>e-mail </a:t>
            </a:r>
            <a:r>
              <a:rPr dirty="0" baseline="31111" sz="1875">
                <a:latin typeface="Times New Roman"/>
                <a:cs typeface="Times New Roman"/>
              </a:rPr>
              <a:t>2</a:t>
            </a:r>
            <a:r>
              <a:rPr dirty="0" sz="1850">
                <a:latin typeface="Times New Roman"/>
                <a:cs typeface="Times New Roman"/>
              </a:rPr>
              <a:t>IFMT-campus, e-mail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2459" y="15757135"/>
            <a:ext cx="4086225" cy="37141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8415" indent="425450">
              <a:lnSpc>
                <a:spcPct val="100600"/>
              </a:lnSpc>
              <a:spcBef>
                <a:spcPts val="95"/>
              </a:spcBef>
            </a:pPr>
            <a:r>
              <a:rPr dirty="0" sz="1850">
                <a:latin typeface="Tahoma"/>
                <a:cs typeface="Tahoma"/>
              </a:rPr>
              <a:t>Texto….Texto….Texto….Texto….T  exto….Texto….Texto….Texto….Texto…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850">
                <a:latin typeface="Tahoma"/>
                <a:cs typeface="Tahoma"/>
              </a:rPr>
              <a:t>.Texto….Texto….Texto….Texto….Texto</a:t>
            </a:r>
            <a:endParaRPr sz="1850">
              <a:latin typeface="Tahoma"/>
              <a:cs typeface="Tahoma"/>
            </a:endParaRPr>
          </a:p>
          <a:p>
            <a:pPr algn="just" marL="12700" marR="15875">
              <a:lnSpc>
                <a:spcPct val="100600"/>
              </a:lnSpc>
            </a:pPr>
            <a:r>
              <a:rPr dirty="0" sz="1850">
                <a:latin typeface="Tahoma"/>
                <a:cs typeface="Tahoma"/>
              </a:rPr>
              <a:t>….Texto….Texto….Texto….Texto….Tex  to….Texto….Texto….Texto….Texto….T  exto….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850">
                <a:latin typeface="Tahoma"/>
                <a:cs typeface="Tahoma"/>
              </a:rPr>
              <a:t>Texto….Texto….Texto….Texto….Texto</a:t>
            </a:r>
            <a:endParaRPr sz="1850">
              <a:latin typeface="Tahoma"/>
              <a:cs typeface="Tahoma"/>
            </a:endParaRPr>
          </a:p>
          <a:p>
            <a:pPr algn="just" marL="12700" marR="15875">
              <a:lnSpc>
                <a:spcPct val="100600"/>
              </a:lnSpc>
            </a:pPr>
            <a:r>
              <a:rPr dirty="0" sz="1850">
                <a:latin typeface="Tahoma"/>
                <a:cs typeface="Tahoma"/>
              </a:rPr>
              <a:t>….Texto….Texto….Texto….Texto….Tex  to….Texto….Texto….Texto….Texto….T  exto….Texto….Texto….Texto….Texto…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850">
                <a:latin typeface="Tahoma"/>
                <a:cs typeface="Tahoma"/>
              </a:rPr>
              <a:t>.Texto….Texto….Texto….Texto….Texto</a:t>
            </a:r>
            <a:endParaRPr sz="1850">
              <a:latin typeface="Tahoma"/>
              <a:cs typeface="Tahoma"/>
            </a:endParaRPr>
          </a:p>
          <a:p>
            <a:pPr marL="12700" marR="15875">
              <a:lnSpc>
                <a:spcPct val="100600"/>
              </a:lnSpc>
            </a:pPr>
            <a:r>
              <a:rPr dirty="0" sz="1850">
                <a:latin typeface="Tahoma"/>
                <a:cs typeface="Tahoma"/>
              </a:rPr>
              <a:t>….Texto….Texto….Texto….Texto….Tex  to….Texto….Texto….Texto….Texto….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26183" y="13535983"/>
            <a:ext cx="4017645" cy="622300"/>
          </a:xfrm>
          <a:prstGeom prst="rect">
            <a:avLst/>
          </a:prstGeom>
          <a:solidFill>
            <a:srgbClr val="5B9BD4"/>
          </a:solidFill>
        </p:spPr>
        <p:txBody>
          <a:bodyPr wrap="square" lIns="0" tIns="166370" rIns="0" bIns="0" rtlCol="0" vert="horz">
            <a:spAutoFit/>
          </a:bodyPr>
          <a:lstStyle/>
          <a:p>
            <a:pPr marL="1188085">
              <a:lnSpc>
                <a:spcPct val="100000"/>
              </a:lnSpc>
              <a:spcBef>
                <a:spcPts val="1310"/>
              </a:spcBef>
            </a:pPr>
            <a:r>
              <a:rPr dirty="0" sz="1800" b="1">
                <a:latin typeface="Tahoma"/>
                <a:cs typeface="Tahoma"/>
              </a:rPr>
              <a:t>REFERÊNCIAS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00674" y="7270825"/>
            <a:ext cx="3884929" cy="5984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425450">
              <a:lnSpc>
                <a:spcPct val="100600"/>
              </a:lnSpc>
              <a:spcBef>
                <a:spcPts val="95"/>
              </a:spcBef>
            </a:pPr>
            <a:r>
              <a:rPr dirty="0" sz="1850">
                <a:latin typeface="Tahoma"/>
                <a:cs typeface="Tahoma"/>
              </a:rPr>
              <a:t>Texto….Texto….Texto….Texto….  Texto….Texto….Texto….Texto….Text  o….Texto….Texto….Texto….Texto….  Texto….Texto….Texto….Texto….Text  o….Texto….Texto….Texto….Texto….  Texto….Texto….Texto….Texto….Text  o….Texto….Texto….Texto….Texto….  Texto….Texto….Texto….Texto….Text  o….Texto….Texto….Texto….Texto….  Texto….Texto….Texto….Texto….Text  o….Texto….Texto….Texto….Texto….  Texto….Texto….Texto….Texto….Text  o….Texto….Texto….Texto….Texto….  Texto….Texto….Texto….Texto….Text  o….Texto….Texto….Texto….Texto….  Texto….Texto….Texto….Texto….Text  o….Texto….Texto….Texto….Texto….  Texto….Texto….Texto….Texto….Text  o….Texto….Texto….Texto….Texto….  Texto….Texto….Texto….Texto….Text  o….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79246" y="14218857"/>
            <a:ext cx="2097405" cy="2886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250" spc="-5">
                <a:latin typeface="Tahoma"/>
                <a:cs typeface="Tahoma"/>
              </a:rPr>
              <a:t>Referência conforme </a:t>
            </a:r>
            <a:r>
              <a:rPr dirty="0" sz="1250">
                <a:latin typeface="Tahoma"/>
                <a:cs typeface="Tahoma"/>
              </a:rPr>
              <a:t>a </a:t>
            </a:r>
            <a:r>
              <a:rPr dirty="0" sz="1250" spc="-5">
                <a:latin typeface="Tahoma"/>
                <a:cs typeface="Tahoma"/>
              </a:rPr>
              <a:t>ABNT.  Referência conforme </a:t>
            </a:r>
            <a:r>
              <a:rPr dirty="0" sz="1250">
                <a:latin typeface="Tahoma"/>
                <a:cs typeface="Tahoma"/>
              </a:rPr>
              <a:t>a </a:t>
            </a:r>
            <a:r>
              <a:rPr dirty="0" sz="1250" spc="-5">
                <a:latin typeface="Tahoma"/>
                <a:cs typeface="Tahoma"/>
              </a:rPr>
              <a:t>ABNT.  Referência conforme </a:t>
            </a:r>
            <a:r>
              <a:rPr dirty="0" sz="1250">
                <a:latin typeface="Tahoma"/>
                <a:cs typeface="Tahoma"/>
              </a:rPr>
              <a:t>a </a:t>
            </a:r>
            <a:r>
              <a:rPr dirty="0" sz="1250" spc="-5">
                <a:latin typeface="Tahoma"/>
                <a:cs typeface="Tahoma"/>
              </a:rPr>
              <a:t>ABNT.  Referência conforme </a:t>
            </a:r>
            <a:r>
              <a:rPr dirty="0" sz="1250">
                <a:latin typeface="Tahoma"/>
                <a:cs typeface="Tahoma"/>
              </a:rPr>
              <a:t>a </a:t>
            </a:r>
            <a:r>
              <a:rPr dirty="0" sz="1250" spc="-5">
                <a:latin typeface="Tahoma"/>
                <a:cs typeface="Tahoma"/>
              </a:rPr>
              <a:t>ABNT.  Referência conforme </a:t>
            </a:r>
            <a:r>
              <a:rPr dirty="0" sz="1250">
                <a:latin typeface="Tahoma"/>
                <a:cs typeface="Tahoma"/>
              </a:rPr>
              <a:t>a </a:t>
            </a:r>
            <a:r>
              <a:rPr dirty="0" sz="1250" spc="-5">
                <a:latin typeface="Tahoma"/>
                <a:cs typeface="Tahoma"/>
              </a:rPr>
              <a:t>ABNT.  Referência conforme </a:t>
            </a:r>
            <a:r>
              <a:rPr dirty="0" sz="1250">
                <a:latin typeface="Tahoma"/>
                <a:cs typeface="Tahoma"/>
              </a:rPr>
              <a:t>a </a:t>
            </a:r>
            <a:r>
              <a:rPr dirty="0" sz="1250" spc="-5">
                <a:latin typeface="Tahoma"/>
                <a:cs typeface="Tahoma"/>
              </a:rPr>
              <a:t>ABNT.  Referência conforme </a:t>
            </a:r>
            <a:r>
              <a:rPr dirty="0" sz="1250">
                <a:latin typeface="Tahoma"/>
                <a:cs typeface="Tahoma"/>
              </a:rPr>
              <a:t>a </a:t>
            </a:r>
            <a:r>
              <a:rPr dirty="0" sz="1250" spc="-5">
                <a:latin typeface="Tahoma"/>
                <a:cs typeface="Tahoma"/>
              </a:rPr>
              <a:t>ABNT.  Referência conforme </a:t>
            </a:r>
            <a:r>
              <a:rPr dirty="0" sz="1250">
                <a:latin typeface="Tahoma"/>
                <a:cs typeface="Tahoma"/>
              </a:rPr>
              <a:t>a </a:t>
            </a:r>
            <a:r>
              <a:rPr dirty="0" sz="1250" spc="-5">
                <a:latin typeface="Tahoma"/>
                <a:cs typeface="Tahoma"/>
              </a:rPr>
              <a:t>ABNT.  Referência conforme </a:t>
            </a:r>
            <a:r>
              <a:rPr dirty="0" sz="1250">
                <a:latin typeface="Tahoma"/>
                <a:cs typeface="Tahoma"/>
              </a:rPr>
              <a:t>a </a:t>
            </a:r>
            <a:r>
              <a:rPr dirty="0" sz="1250" spc="-5">
                <a:latin typeface="Tahoma"/>
                <a:cs typeface="Tahoma"/>
              </a:rPr>
              <a:t>ABNT.  Referência conforme </a:t>
            </a:r>
            <a:r>
              <a:rPr dirty="0" sz="1250">
                <a:latin typeface="Tahoma"/>
                <a:cs typeface="Tahoma"/>
              </a:rPr>
              <a:t>a </a:t>
            </a:r>
            <a:r>
              <a:rPr dirty="0" sz="1250" spc="-5">
                <a:latin typeface="Tahoma"/>
                <a:cs typeface="Tahoma"/>
              </a:rPr>
              <a:t>ABNT.  Referência conforme </a:t>
            </a:r>
            <a:r>
              <a:rPr dirty="0" sz="1250">
                <a:latin typeface="Tahoma"/>
                <a:cs typeface="Tahoma"/>
              </a:rPr>
              <a:t>a </a:t>
            </a:r>
            <a:r>
              <a:rPr dirty="0" sz="1250" spc="-5">
                <a:latin typeface="Tahoma"/>
                <a:cs typeface="Tahoma"/>
              </a:rPr>
              <a:t>ABNT.  Referência conforme </a:t>
            </a:r>
            <a:r>
              <a:rPr dirty="0" sz="1250">
                <a:latin typeface="Tahoma"/>
                <a:cs typeface="Tahoma"/>
              </a:rPr>
              <a:t>a </a:t>
            </a:r>
            <a:r>
              <a:rPr dirty="0" sz="1250" spc="-5">
                <a:latin typeface="Tahoma"/>
                <a:cs typeface="Tahoma"/>
              </a:rPr>
              <a:t>ABNT.  Referência conforme </a:t>
            </a:r>
            <a:r>
              <a:rPr dirty="0" sz="1250">
                <a:latin typeface="Tahoma"/>
                <a:cs typeface="Tahoma"/>
              </a:rPr>
              <a:t>a </a:t>
            </a:r>
            <a:r>
              <a:rPr dirty="0" sz="1250" spc="-5">
                <a:latin typeface="Tahoma"/>
                <a:cs typeface="Tahoma"/>
              </a:rPr>
              <a:t>ABNT.  Referência conforme </a:t>
            </a:r>
            <a:r>
              <a:rPr dirty="0" sz="1250">
                <a:latin typeface="Tahoma"/>
                <a:cs typeface="Tahoma"/>
              </a:rPr>
              <a:t>a </a:t>
            </a:r>
            <a:r>
              <a:rPr dirty="0" sz="1250" spc="-5">
                <a:latin typeface="Tahoma"/>
                <a:cs typeface="Tahoma"/>
              </a:rPr>
              <a:t>ABNT.  Referência conforme </a:t>
            </a:r>
            <a:r>
              <a:rPr dirty="0" sz="1250">
                <a:latin typeface="Tahoma"/>
                <a:cs typeface="Tahoma"/>
              </a:rPr>
              <a:t>a</a:t>
            </a:r>
            <a:r>
              <a:rPr dirty="0" sz="1250" spc="-10">
                <a:latin typeface="Tahoma"/>
                <a:cs typeface="Tahoma"/>
              </a:rPr>
              <a:t> </a:t>
            </a:r>
            <a:r>
              <a:rPr dirty="0" sz="1250" spc="-5">
                <a:latin typeface="Tahoma"/>
                <a:cs typeface="Tahoma"/>
              </a:rPr>
              <a:t>ABNT.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11863" y="14407720"/>
            <a:ext cx="1669414" cy="181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5" b="1">
                <a:latin typeface="Tahoma"/>
                <a:cs typeface="Tahoma"/>
              </a:rPr>
              <a:t>Figura 1: título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spc="5" b="1">
                <a:latin typeface="Tahoma"/>
                <a:cs typeface="Tahoma"/>
              </a:rPr>
              <a:t>figurativo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6902" y="9205266"/>
            <a:ext cx="4056379" cy="621665"/>
          </a:xfrm>
          <a:prstGeom prst="rect">
            <a:avLst/>
          </a:prstGeom>
          <a:solidFill>
            <a:srgbClr val="5B9BD4"/>
          </a:solidFill>
        </p:spPr>
        <p:txBody>
          <a:bodyPr wrap="square" lIns="0" tIns="165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5"/>
              </a:spcBef>
            </a:pPr>
            <a:r>
              <a:rPr dirty="0" sz="1800" spc="5" b="1">
                <a:latin typeface="Tahoma"/>
                <a:cs typeface="Tahoma"/>
              </a:rPr>
              <a:t>MATERIAIS E</a:t>
            </a:r>
            <a:r>
              <a:rPr dirty="0" sz="1800" spc="-20" b="1">
                <a:latin typeface="Tahoma"/>
                <a:cs typeface="Tahoma"/>
              </a:rPr>
              <a:t> </a:t>
            </a:r>
            <a:r>
              <a:rPr dirty="0" sz="1800" spc="5" b="1">
                <a:latin typeface="Tahoma"/>
                <a:cs typeface="Tahoma"/>
              </a:rPr>
              <a:t>MÉTODOS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9719" y="9937529"/>
            <a:ext cx="4086225" cy="6268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18415" indent="212725">
              <a:lnSpc>
                <a:spcPct val="100600"/>
              </a:lnSpc>
              <a:spcBef>
                <a:spcPts val="95"/>
              </a:spcBef>
            </a:pPr>
            <a:r>
              <a:rPr dirty="0" sz="1850">
                <a:latin typeface="Tahoma"/>
                <a:cs typeface="Tahoma"/>
              </a:rPr>
              <a:t>Texto….Texto….Texto….Texto….Tex  to….Texto….Texto….Texto….Texto….T  exto….Texto….Texto….Texto….Texto…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850">
                <a:latin typeface="Tahoma"/>
                <a:cs typeface="Tahoma"/>
              </a:rPr>
              <a:t>.Texto….Texto….Texto….Texto….Texto</a:t>
            </a:r>
            <a:endParaRPr sz="1850">
              <a:latin typeface="Tahoma"/>
              <a:cs typeface="Tahoma"/>
            </a:endParaRPr>
          </a:p>
          <a:p>
            <a:pPr algn="just" marL="12700" marR="15875">
              <a:lnSpc>
                <a:spcPct val="100600"/>
              </a:lnSpc>
            </a:pPr>
            <a:r>
              <a:rPr dirty="0" sz="1850">
                <a:latin typeface="Tahoma"/>
                <a:cs typeface="Tahoma"/>
              </a:rPr>
              <a:t>….Texto….Texto….Texto….Texto….Tex  to….Texto….Texto….Texto….Texto….T  exto….Texto….Texto….Texto….Texto…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850">
                <a:latin typeface="Tahoma"/>
                <a:cs typeface="Tahoma"/>
              </a:rPr>
              <a:t>.Texto….Texto….Texto….Texto….Texto</a:t>
            </a:r>
            <a:endParaRPr sz="1850">
              <a:latin typeface="Tahoma"/>
              <a:cs typeface="Tahoma"/>
            </a:endParaRPr>
          </a:p>
          <a:p>
            <a:pPr algn="just" marL="12700" marR="15875">
              <a:lnSpc>
                <a:spcPct val="100600"/>
              </a:lnSpc>
            </a:pPr>
            <a:r>
              <a:rPr dirty="0" sz="1850">
                <a:latin typeface="Tahoma"/>
                <a:cs typeface="Tahoma"/>
              </a:rPr>
              <a:t>….Texto….Texto….Texto….Texto….Tex  to….Texto….Texto….Texto….Texto….T  exto….Texto….Texto….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850">
                <a:latin typeface="Tahoma"/>
                <a:cs typeface="Tahoma"/>
              </a:rPr>
              <a:t>Texto….Texto….Texto….Texto….Texto</a:t>
            </a:r>
            <a:endParaRPr sz="1850">
              <a:latin typeface="Tahoma"/>
              <a:cs typeface="Tahoma"/>
            </a:endParaRPr>
          </a:p>
          <a:p>
            <a:pPr algn="just" marL="12700" marR="15875">
              <a:lnSpc>
                <a:spcPct val="100600"/>
              </a:lnSpc>
            </a:pPr>
            <a:r>
              <a:rPr dirty="0" sz="1850">
                <a:latin typeface="Tahoma"/>
                <a:cs typeface="Tahoma"/>
              </a:rPr>
              <a:t>….Texto….Texto….Texto….Texto….Tex  to….Texto….Texto….Texto….Texto….T  exto….Texto….Texto….Texto….Texto…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850">
                <a:latin typeface="Tahoma"/>
                <a:cs typeface="Tahoma"/>
              </a:rPr>
              <a:t>.Texto….Texto….Texto….Texto….Texto</a:t>
            </a:r>
            <a:endParaRPr sz="1850">
              <a:latin typeface="Tahoma"/>
              <a:cs typeface="Tahoma"/>
            </a:endParaRPr>
          </a:p>
          <a:p>
            <a:pPr marL="12700" marR="15875">
              <a:lnSpc>
                <a:spcPct val="100600"/>
              </a:lnSpc>
            </a:pPr>
            <a:r>
              <a:rPr dirty="0" sz="1850">
                <a:latin typeface="Tahoma"/>
                <a:cs typeface="Tahoma"/>
              </a:rPr>
              <a:t>….Texto….Texto….Texto….Texto….Tex  to….Texto….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850">
                <a:latin typeface="Tahoma"/>
                <a:cs typeface="Tahoma"/>
              </a:rPr>
              <a:t>Texto….Texto….Texto….Texto….Texto</a:t>
            </a:r>
            <a:endParaRPr sz="1850">
              <a:latin typeface="Tahoma"/>
              <a:cs typeface="Tahoma"/>
            </a:endParaRPr>
          </a:p>
          <a:p>
            <a:pPr algn="just" marL="12700" marR="15875">
              <a:lnSpc>
                <a:spcPct val="100600"/>
              </a:lnSpc>
            </a:pPr>
            <a:r>
              <a:rPr dirty="0" sz="1850">
                <a:latin typeface="Tahoma"/>
                <a:cs typeface="Tahoma"/>
              </a:rPr>
              <a:t>….Texto….Texto….Texto….Texto….Tex  to….Texto….Texto….Texto….Texto….T  exto….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7624" y="10983808"/>
            <a:ext cx="4110522" cy="3371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66902" y="16813021"/>
            <a:ext cx="3933925" cy="3016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589670" y="4474812"/>
            <a:ext cx="4086225" cy="456565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>
                <a:latin typeface="Tahoma"/>
                <a:cs typeface="Tahoma"/>
              </a:rPr>
              <a:t>Texto….Texto….Texto….Texto….Texto</a:t>
            </a:r>
            <a:endParaRPr sz="1850">
              <a:latin typeface="Tahoma"/>
              <a:cs typeface="Tahoma"/>
            </a:endParaRPr>
          </a:p>
          <a:p>
            <a:pPr marL="12700" marR="15875">
              <a:lnSpc>
                <a:spcPct val="100600"/>
              </a:lnSpc>
            </a:pPr>
            <a:r>
              <a:rPr dirty="0" sz="1850">
                <a:latin typeface="Tahoma"/>
                <a:cs typeface="Tahoma"/>
              </a:rPr>
              <a:t>….Texto….Texto….Texto….Texto….Tex  to….</a:t>
            </a:r>
            <a:endParaRPr sz="1850">
              <a:latin typeface="Tahoma"/>
              <a:cs typeface="Tahoma"/>
            </a:endParaRPr>
          </a:p>
          <a:p>
            <a:pPr algn="just" marL="12700" marR="9525">
              <a:lnSpc>
                <a:spcPct val="100600"/>
              </a:lnSpc>
            </a:pPr>
            <a:r>
              <a:rPr dirty="0" sz="1850">
                <a:latin typeface="Tahoma"/>
                <a:cs typeface="Tahoma"/>
              </a:rPr>
              <a:t>TTexto….Texto….Texto….Texto….Text  o….Texto….Texto….Texto….Texto….Te  xto….Texto….Texto….Texto….Texto….  Texto….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850">
                <a:latin typeface="Tahoma"/>
                <a:cs typeface="Tahoma"/>
              </a:rPr>
              <a:t>Texto….Texto….Texto….Texto….Texto</a:t>
            </a:r>
            <a:endParaRPr sz="1850">
              <a:latin typeface="Tahoma"/>
              <a:cs typeface="Tahoma"/>
            </a:endParaRPr>
          </a:p>
          <a:p>
            <a:pPr algn="just" marL="12700" marR="15875">
              <a:lnSpc>
                <a:spcPct val="100600"/>
              </a:lnSpc>
            </a:pPr>
            <a:r>
              <a:rPr dirty="0" sz="1850">
                <a:latin typeface="Tahoma"/>
                <a:cs typeface="Tahoma"/>
              </a:rPr>
              <a:t>….Texto….Texto….Texto….Texto….Tex  to….Texto….Texto….Texto….Texto….T  exto….Texto….Texto….Texto….Texto…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850">
                <a:latin typeface="Tahoma"/>
                <a:cs typeface="Tahoma"/>
              </a:rPr>
              <a:t>.Texto….Texto….Texto….Texto….Texto</a:t>
            </a:r>
            <a:endParaRPr sz="1850">
              <a:latin typeface="Tahoma"/>
              <a:cs typeface="Tahoma"/>
            </a:endParaRPr>
          </a:p>
          <a:p>
            <a:pPr algn="just" marL="12700" marR="15875">
              <a:lnSpc>
                <a:spcPct val="100600"/>
              </a:lnSpc>
            </a:pPr>
            <a:r>
              <a:rPr dirty="0" sz="1850">
                <a:latin typeface="Tahoma"/>
                <a:cs typeface="Tahoma"/>
              </a:rPr>
              <a:t>….Texto….Texto….Texto….Texto….Tex  to….Texto….Texto….Texto….Texto….T  exto….Texto….Texto….Texto….Texto…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850">
                <a:latin typeface="Tahoma"/>
                <a:cs typeface="Tahoma"/>
              </a:rPr>
              <a:t>.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94024" y="4744511"/>
            <a:ext cx="3957954" cy="1727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dirty="0" sz="1850">
                <a:latin typeface="Tahoma"/>
                <a:cs typeface="Tahoma"/>
              </a:rPr>
              <a:t>Texto….Texto….Texto….Texto….Text  o….Texto….Texto….Texto….Texto….T  exto….Texto….Texto….Texto….Texto</a:t>
            </a:r>
            <a:endParaRPr sz="1850">
              <a:latin typeface="Tahoma"/>
              <a:cs typeface="Tahoma"/>
            </a:endParaRPr>
          </a:p>
          <a:p>
            <a:pPr marL="12700" marR="5080">
              <a:lnSpc>
                <a:spcPct val="100600"/>
              </a:lnSpc>
              <a:spcBef>
                <a:spcPts val="5"/>
              </a:spcBef>
            </a:pPr>
            <a:r>
              <a:rPr dirty="0" sz="1850">
                <a:latin typeface="Tahoma"/>
                <a:cs typeface="Tahoma"/>
              </a:rPr>
              <a:t>….Texto….Texto….Texto….Texto….Te  xto….Texto….Texto….Texto….Texto…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50">
                <a:latin typeface="Tahoma"/>
                <a:cs typeface="Tahoma"/>
              </a:rPr>
              <a:t>.Texto….Texto…..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68464" y="19863051"/>
            <a:ext cx="1516380" cy="181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5" b="1">
                <a:latin typeface="Tahoma"/>
                <a:cs typeface="Tahoma"/>
              </a:rPr>
              <a:t>Figura 2: </a:t>
            </a:r>
            <a:r>
              <a:rPr dirty="0" sz="1000">
                <a:latin typeface="Tahoma"/>
                <a:cs typeface="Tahoma"/>
              </a:rPr>
              <a:t>título</a:t>
            </a:r>
            <a:r>
              <a:rPr dirty="0" sz="1000" spc="3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figurativo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631327" y="18304464"/>
            <a:ext cx="3438525" cy="70739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990600" marR="5080" indent="-978535">
              <a:lnSpc>
                <a:spcPct val="101800"/>
              </a:lnSpc>
              <a:spcBef>
                <a:spcPts val="85"/>
              </a:spcBef>
            </a:pPr>
            <a:r>
              <a:rPr dirty="0" sz="2200" spc="15" b="1">
                <a:latin typeface="Tahoma"/>
                <a:cs typeface="Tahoma"/>
              </a:rPr>
              <a:t>90x1.20m </a:t>
            </a:r>
            <a:r>
              <a:rPr dirty="0" sz="2200" spc="10" b="1">
                <a:latin typeface="Tahoma"/>
                <a:cs typeface="Tahoma"/>
              </a:rPr>
              <a:t>- </a:t>
            </a:r>
            <a:r>
              <a:rPr dirty="0" sz="2200" spc="15" b="1">
                <a:latin typeface="Tahoma"/>
                <a:cs typeface="Tahoma"/>
              </a:rPr>
              <a:t>tamanho</a:t>
            </a:r>
            <a:r>
              <a:rPr dirty="0" sz="2200" spc="-75" b="1">
                <a:latin typeface="Tahoma"/>
                <a:cs typeface="Tahoma"/>
              </a:rPr>
              <a:t> </a:t>
            </a:r>
            <a:r>
              <a:rPr dirty="0" sz="2200" spc="15" b="1">
                <a:latin typeface="Tahoma"/>
                <a:cs typeface="Tahoma"/>
              </a:rPr>
              <a:t>de  </a:t>
            </a:r>
            <a:r>
              <a:rPr dirty="0" sz="2200" spc="10" b="1">
                <a:latin typeface="Tahoma"/>
                <a:cs typeface="Tahoma"/>
              </a:rPr>
              <a:t>impressão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1930" y="0"/>
            <a:ext cx="14507622" cy="30191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2019-08-10T00:31:34Z</dcterms:created>
  <dcterms:modified xsi:type="dcterms:W3CDTF">2019-08-10T00:31:34Z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2019-07-11T00:00:00Z</vt:filetime>
  </property>
  <property fmtid="{D5CDD505-2E9C-101B-9397-08002B2CF9AE}" pid="3" name="Creator">
    <vt:lpwstr>PDFium</vt:lpwstr>
  </property>
  <property fmtid="{D5CDD505-2E9C-101B-9397-08002B2CF9AE}" pid="4" name="LastSaved">
    <vt:filetime>2019-07-11T00:00:00Z</vt:filetime>
  </property>
</Properties>
</file>