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3BA9B-F8EF-4F27-F2AA-ACCC6FB5F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055" y="4839855"/>
            <a:ext cx="5624945" cy="572654"/>
          </a:xfrm>
        </p:spPr>
        <p:txBody>
          <a:bodyPr anchor="b">
            <a:normAutofit/>
          </a:bodyPr>
          <a:lstStyle>
            <a:lvl1pPr algn="l">
              <a:defRPr sz="2500" b="1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t-BR" dirty="0"/>
              <a:t>Insira aqui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90F01D-7AB3-4B8A-F7FA-548F598D20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055" y="5412510"/>
            <a:ext cx="6428509" cy="655782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Insira aqui o subtítulo (caso haja)</a:t>
            </a:r>
          </a:p>
        </p:txBody>
      </p:sp>
    </p:spTree>
    <p:extLst>
      <p:ext uri="{BB962C8B-B14F-4D97-AF65-F5344CB8AC3E}">
        <p14:creationId xmlns:p14="http://schemas.microsoft.com/office/powerpoint/2010/main" val="179477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F5DB41-982E-FA92-AEE1-043D8225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3D36DA-3438-A29D-33E7-8AE77B903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BCAF06-9C19-DA0B-5833-2797A7736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0C1745-6AC9-4FF6-AF40-D28F15B5FF1C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594094-FA2D-83A8-38C7-761991890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E63902-5B45-3BB9-8253-8A0B5132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22414C-D867-4308-A517-C4514A71A3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08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4FD6E-DF9A-3C33-1855-677DEDDF9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B94D0F-9573-E356-4994-92152DED6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59A300-1CE4-AE7E-77A6-1769052969BE}"/>
              </a:ext>
            </a:extLst>
          </p:cNvPr>
          <p:cNvSpPr txBox="1"/>
          <p:nvPr/>
        </p:nvSpPr>
        <p:spPr>
          <a:xfrm>
            <a:off x="7880465" y="4683297"/>
            <a:ext cx="384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Autor(es):</a:t>
            </a:r>
          </a:p>
          <a:p>
            <a:pPr algn="r"/>
            <a:r>
              <a:rPr lang="pt-BR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Insira seu nome aqui</a:t>
            </a:r>
          </a:p>
          <a:p>
            <a:pPr algn="r"/>
            <a:r>
              <a:rPr lang="pt-BR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Insira seu nome aqui</a:t>
            </a:r>
          </a:p>
          <a:p>
            <a:pPr algn="r"/>
            <a:endParaRPr lang="pt-B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r"/>
            <a:r>
              <a:rPr lang="pt-BR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Orientador(a):</a:t>
            </a:r>
          </a:p>
          <a:p>
            <a:pPr algn="r"/>
            <a:r>
              <a:rPr lang="pt-BR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Insira seu nome aqui</a:t>
            </a:r>
          </a:p>
        </p:txBody>
      </p:sp>
    </p:spTree>
    <p:extLst>
      <p:ext uri="{BB962C8B-B14F-4D97-AF65-F5344CB8AC3E}">
        <p14:creationId xmlns:p14="http://schemas.microsoft.com/office/powerpoint/2010/main" val="305705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35792B-5A0E-A948-E924-E4E99AFBF07C}"/>
              </a:ext>
            </a:extLst>
          </p:cNvPr>
          <p:cNvSpPr txBox="1"/>
          <p:nvPr/>
        </p:nvSpPr>
        <p:spPr>
          <a:xfrm>
            <a:off x="4070604" y="2413337"/>
            <a:ext cx="4050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Orientações:</a:t>
            </a:r>
          </a:p>
          <a:p>
            <a:endParaRPr lang="pt-BR" sz="14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pt-B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Para dar um padrão visual utilizar sempre a fonte </a:t>
            </a:r>
            <a:r>
              <a:rPr lang="pt-BR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OPEN SANS </a:t>
            </a:r>
            <a:r>
              <a:rPr lang="pt-B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 suas variações;</a:t>
            </a:r>
          </a:p>
          <a:p>
            <a:endParaRPr lang="pt-B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pt-B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Utilizar sempre </a:t>
            </a:r>
            <a:r>
              <a:rPr lang="pt-BR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NEGRITO</a:t>
            </a:r>
            <a:r>
              <a:rPr lang="pt-B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para títulos e destaques nos textos;</a:t>
            </a:r>
          </a:p>
          <a:p>
            <a:endParaRPr lang="pt-BR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pt-B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Utilizar sempre </a:t>
            </a:r>
            <a:r>
              <a:rPr lang="pt-BR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ITÁLICO</a:t>
            </a:r>
            <a:r>
              <a:rPr lang="pt-BR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para nomes e citações;</a:t>
            </a:r>
          </a:p>
        </p:txBody>
      </p:sp>
    </p:spTree>
    <p:extLst>
      <p:ext uri="{BB962C8B-B14F-4D97-AF65-F5344CB8AC3E}">
        <p14:creationId xmlns:p14="http://schemas.microsoft.com/office/powerpoint/2010/main" val="3588184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03EF45F8-7E62-4B74-ABC3-D00C6AE63E7C}" vid="{024B241D-8050-4A16-BD8E-3B9D09B0B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</TotalTime>
  <Words>55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Open Sans</vt:lpstr>
      <vt:lpstr>Tema1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Almeida</dc:creator>
  <cp:lastModifiedBy>Thiago Almeida</cp:lastModifiedBy>
  <cp:revision>3</cp:revision>
  <dcterms:created xsi:type="dcterms:W3CDTF">2024-12-04T12:33:45Z</dcterms:created>
  <dcterms:modified xsi:type="dcterms:W3CDTF">2024-12-04T13:14:29Z</dcterms:modified>
</cp:coreProperties>
</file>