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071C0F-8EAC-A1C8-A117-24DB3FE8E14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2583" y="5089236"/>
            <a:ext cx="6862617" cy="526616"/>
          </a:xfrm>
        </p:spPr>
        <p:txBody>
          <a:bodyPr anchor="b">
            <a:normAutofit/>
          </a:bodyPr>
          <a:lstStyle>
            <a:lvl1pPr algn="l">
              <a:defRPr sz="3000" b="1"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t-BR" dirty="0"/>
              <a:t>Insira aqui um 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5C63DF9-5B51-5377-3FB7-0375FA761D7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2583" y="5735637"/>
            <a:ext cx="4590472" cy="729817"/>
          </a:xfrm>
        </p:spPr>
        <p:txBody>
          <a:bodyPr>
            <a:normAutofit/>
          </a:bodyPr>
          <a:lstStyle>
            <a:lvl1pPr marL="0" indent="0" algn="l">
              <a:buNone/>
              <a:defRPr sz="2000" i="1"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Insira aqui um subtítulo</a:t>
            </a:r>
          </a:p>
        </p:txBody>
      </p:sp>
    </p:spTree>
    <p:extLst>
      <p:ext uri="{BB962C8B-B14F-4D97-AF65-F5344CB8AC3E}">
        <p14:creationId xmlns:p14="http://schemas.microsoft.com/office/powerpoint/2010/main" val="772350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a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8762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3AFD7A6-6BF1-ECF3-BD5A-6B76C2EC2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7620AE-7A3F-95FC-388A-1A4D64F80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5D1202B-B086-C88F-A9AD-0291002527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744275-361C-4BD7-A004-5F03FECF2E72}" type="datetimeFigureOut">
              <a:rPr lang="pt-BR" smtClean="0"/>
              <a:t>04/12/2024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72AB35-8D7B-8955-CFA0-194F0C822E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ABDDA8C-8A46-C656-109A-398B5A89B2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25B6BA-2EF3-4CDE-9C8D-DB72E84E5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2447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014A18-D3A8-F45D-554F-A0445E6FC1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E523FB-CC4A-66CB-FF31-ADAA704B8A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66594AA-78CE-A0A3-6E87-EC1FBB534E76}"/>
              </a:ext>
            </a:extLst>
          </p:cNvPr>
          <p:cNvSpPr txBox="1"/>
          <p:nvPr/>
        </p:nvSpPr>
        <p:spPr>
          <a:xfrm>
            <a:off x="7857650" y="5089236"/>
            <a:ext cx="40507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Autor(es):</a:t>
            </a:r>
          </a:p>
          <a:p>
            <a:pPr algn="r"/>
            <a:r>
              <a:rPr lang="pt-BR" sz="1400" i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Insira seu nome aqui</a:t>
            </a:r>
          </a:p>
          <a:p>
            <a:pPr algn="r"/>
            <a:r>
              <a:rPr lang="pt-BR" sz="1400" i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Insira seu nome aqui</a:t>
            </a:r>
          </a:p>
          <a:p>
            <a:pPr algn="r"/>
            <a:endParaRPr lang="pt-BR" sz="14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r"/>
            <a:r>
              <a:rPr lang="pt-BR" sz="14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Orientador(a):</a:t>
            </a:r>
          </a:p>
          <a:p>
            <a:pPr algn="r"/>
            <a:r>
              <a:rPr lang="pt-BR" sz="1400" i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Insira seu nome aqui</a:t>
            </a:r>
          </a:p>
        </p:txBody>
      </p:sp>
    </p:spTree>
    <p:extLst>
      <p:ext uri="{BB962C8B-B14F-4D97-AF65-F5344CB8AC3E}">
        <p14:creationId xmlns:p14="http://schemas.microsoft.com/office/powerpoint/2010/main" val="300504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93D95849-2537-13D2-7D1A-BAEED934C6D1}"/>
              </a:ext>
            </a:extLst>
          </p:cNvPr>
          <p:cNvSpPr txBox="1"/>
          <p:nvPr/>
        </p:nvSpPr>
        <p:spPr>
          <a:xfrm>
            <a:off x="4070604" y="2413337"/>
            <a:ext cx="40507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Orientações:</a:t>
            </a:r>
          </a:p>
          <a:p>
            <a:endParaRPr lang="pt-BR" sz="1400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r>
              <a:rPr lang="pt-BR" sz="1400" dirty="0">
                <a:latin typeface="Open Sans" pitchFamily="2" charset="0"/>
                <a:ea typeface="Open Sans" pitchFamily="2" charset="0"/>
                <a:cs typeface="Open Sans" pitchFamily="2" charset="0"/>
              </a:rPr>
              <a:t>Para dar um padrão visual utilizar sempre a fonte </a:t>
            </a:r>
            <a:r>
              <a:rPr lang="pt-BR" sz="14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OPEN SANS </a:t>
            </a:r>
            <a:r>
              <a:rPr lang="pt-BR" sz="1400" dirty="0">
                <a:latin typeface="Open Sans" pitchFamily="2" charset="0"/>
                <a:ea typeface="Open Sans" pitchFamily="2" charset="0"/>
                <a:cs typeface="Open Sans" pitchFamily="2" charset="0"/>
              </a:rPr>
              <a:t>e suas variações;</a:t>
            </a:r>
          </a:p>
          <a:p>
            <a:endParaRPr lang="pt-BR" sz="14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r>
              <a:rPr lang="pt-BR" sz="1400" dirty="0">
                <a:latin typeface="Open Sans" pitchFamily="2" charset="0"/>
                <a:ea typeface="Open Sans" pitchFamily="2" charset="0"/>
                <a:cs typeface="Open Sans" pitchFamily="2" charset="0"/>
              </a:rPr>
              <a:t>Utilizar sempre </a:t>
            </a:r>
            <a:r>
              <a:rPr lang="pt-BR" sz="14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NEGRITO</a:t>
            </a:r>
            <a:r>
              <a:rPr lang="pt-BR" sz="1400" dirty="0">
                <a:latin typeface="Open Sans" pitchFamily="2" charset="0"/>
                <a:ea typeface="Open Sans" pitchFamily="2" charset="0"/>
                <a:cs typeface="Open Sans" pitchFamily="2" charset="0"/>
              </a:rPr>
              <a:t> para títulos e destaques nos textos;</a:t>
            </a:r>
          </a:p>
          <a:p>
            <a:endParaRPr lang="pt-BR" sz="14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r>
              <a:rPr lang="pt-BR" sz="1400" dirty="0">
                <a:latin typeface="Open Sans" pitchFamily="2" charset="0"/>
                <a:ea typeface="Open Sans" pitchFamily="2" charset="0"/>
                <a:cs typeface="Open Sans" pitchFamily="2" charset="0"/>
              </a:rPr>
              <a:t>Utilizar sempre </a:t>
            </a:r>
            <a:r>
              <a:rPr lang="pt-BR" sz="1400" i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ITÁLICO</a:t>
            </a:r>
            <a:r>
              <a:rPr lang="pt-BR" sz="1400" dirty="0">
                <a:latin typeface="Open Sans" pitchFamily="2" charset="0"/>
                <a:ea typeface="Open Sans" pitchFamily="2" charset="0"/>
                <a:cs typeface="Open Sans" pitchFamily="2" charset="0"/>
              </a:rPr>
              <a:t> para nomes e citações;</a:t>
            </a:r>
          </a:p>
        </p:txBody>
      </p:sp>
    </p:spTree>
    <p:extLst>
      <p:ext uri="{BB962C8B-B14F-4D97-AF65-F5344CB8AC3E}">
        <p14:creationId xmlns:p14="http://schemas.microsoft.com/office/powerpoint/2010/main" val="35973162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Simpo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aSimpos" id="{5CEF9DD2-98D6-40A1-8824-E983AD58419F}" vid="{FC45F786-CE6C-4168-A66D-1AC88355D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TemaSimpos</Template>
  <TotalTime>20</TotalTime>
  <Words>55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Open Sans</vt:lpstr>
      <vt:lpstr>TemaSimpos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Thiago Almeida</dc:creator>
  <cp:lastModifiedBy>Thiago Almeida</cp:lastModifiedBy>
  <cp:revision>3</cp:revision>
  <dcterms:created xsi:type="dcterms:W3CDTF">2024-12-04T12:47:16Z</dcterms:created>
  <dcterms:modified xsi:type="dcterms:W3CDTF">2024-12-04T13:14:25Z</dcterms:modified>
</cp:coreProperties>
</file>