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1599525" cy="28800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9F29"/>
    <a:srgbClr val="0043C8"/>
    <a:srgbClr val="004BE2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9" d="100"/>
          <a:sy n="19" d="100"/>
        </p:scale>
        <p:origin x="2534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4713405"/>
            <a:ext cx="18359596" cy="10026815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5126892"/>
            <a:ext cx="16199644" cy="6953434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23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4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533356"/>
            <a:ext cx="4657398" cy="2440702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533356"/>
            <a:ext cx="13702199" cy="2440702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55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7180114"/>
            <a:ext cx="18629590" cy="11980175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19273626"/>
            <a:ext cx="18629590" cy="6300091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33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7666780"/>
            <a:ext cx="9179798" cy="1827360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7666780"/>
            <a:ext cx="9179798" cy="1827360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607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533362"/>
            <a:ext cx="18629590" cy="556675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060106"/>
            <a:ext cx="9137610" cy="3460049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0520155"/>
            <a:ext cx="9137610" cy="1547356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060106"/>
            <a:ext cx="9182611" cy="3460049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0520155"/>
            <a:ext cx="9182611" cy="1547356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280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289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012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920028"/>
            <a:ext cx="6966409" cy="672009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146734"/>
            <a:ext cx="10934760" cy="20466969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8640127"/>
            <a:ext cx="6966409" cy="1600690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33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920028"/>
            <a:ext cx="6966409" cy="672009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146734"/>
            <a:ext cx="10934760" cy="20466969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8640127"/>
            <a:ext cx="6966409" cy="1600690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77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533362"/>
            <a:ext cx="18629590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7666780"/>
            <a:ext cx="18629590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26693734"/>
            <a:ext cx="4859893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FB760-8F0B-4AFC-96AD-A98ECF6B1805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26693734"/>
            <a:ext cx="7289840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26693734"/>
            <a:ext cx="4859893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10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>
            <a:extLst>
              <a:ext uri="{FF2B5EF4-FFF2-40B4-BE49-F238E27FC236}">
                <a16:creationId xmlns:a16="http://schemas.microsoft.com/office/drawing/2014/main" id="{0F6E1564-76FB-68C1-C57A-ABA2EDBB0658}"/>
              </a:ext>
            </a:extLst>
          </p:cNvPr>
          <p:cNvSpPr txBox="1"/>
          <p:nvPr/>
        </p:nvSpPr>
        <p:spPr>
          <a:xfrm>
            <a:off x="670559" y="7017024"/>
            <a:ext cx="9694175" cy="646331"/>
          </a:xfrm>
          <a:prstGeom prst="rect">
            <a:avLst/>
          </a:prstGeom>
          <a:solidFill>
            <a:srgbClr val="0043C8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 (Arial 36)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3A8C4414-7DD3-8724-A4D9-A70652D36BD9}"/>
              </a:ext>
            </a:extLst>
          </p:cNvPr>
          <p:cNvSpPr txBox="1"/>
          <p:nvPr/>
        </p:nvSpPr>
        <p:spPr>
          <a:xfrm>
            <a:off x="670559" y="7928999"/>
            <a:ext cx="96941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Arial 24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Introdução do trabalho, indicar brevemente o problema, os objetivos e um breve referencial teórico.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675061C-BEA1-44E7-D40B-1715303756B6}"/>
              </a:ext>
            </a:extLst>
          </p:cNvPr>
          <p:cNvSpPr txBox="1"/>
          <p:nvPr/>
        </p:nvSpPr>
        <p:spPr>
          <a:xfrm>
            <a:off x="670559" y="12718959"/>
            <a:ext cx="9694175" cy="646331"/>
          </a:xfrm>
          <a:prstGeom prst="rect">
            <a:avLst/>
          </a:prstGeom>
          <a:solidFill>
            <a:srgbClr val="0043C8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z="3600" dirty="0"/>
              <a:t>Resultados e Discussão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E42B30B2-3D8F-9506-0E66-63141E4FE750}"/>
              </a:ext>
            </a:extLst>
          </p:cNvPr>
          <p:cNvSpPr txBox="1"/>
          <p:nvPr/>
        </p:nvSpPr>
        <p:spPr>
          <a:xfrm>
            <a:off x="670559" y="13630934"/>
            <a:ext cx="962204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z="2400" dirty="0"/>
              <a:t>Arial 24 </a:t>
            </a:r>
          </a:p>
          <a:p>
            <a:r>
              <a:rPr lang="pt-BR" sz="2400" dirty="0"/>
              <a:t>Apresentar a metodologia de como o trabalho/pesquisa foi desenvolvida. Descrever e discutir os principais resultados. Pode colocar figuras, tabelas, quadros, seguindo o exemplo abaixo.</a:t>
            </a:r>
          </a:p>
          <a:p>
            <a:r>
              <a:rPr lang="pt-BR" sz="24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sz="2400" dirty="0"/>
          </a:p>
        </p:txBody>
      </p:sp>
      <p:pic>
        <p:nvPicPr>
          <p:cNvPr id="25" name="Imagem 24">
            <a:extLst>
              <a:ext uri="{FF2B5EF4-FFF2-40B4-BE49-F238E27FC236}">
                <a16:creationId xmlns:a16="http://schemas.microsoft.com/office/drawing/2014/main" id="{2C3ADFFE-E7A0-33A9-11F0-D1A94D260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58" y="18347890"/>
            <a:ext cx="9554474" cy="4493537"/>
          </a:xfrm>
          <a:prstGeom prst="rect">
            <a:avLst/>
          </a:prstGeom>
        </p:spPr>
      </p:pic>
      <p:sp>
        <p:nvSpPr>
          <p:cNvPr id="27" name="CaixaDeTexto 26">
            <a:extLst>
              <a:ext uri="{FF2B5EF4-FFF2-40B4-BE49-F238E27FC236}">
                <a16:creationId xmlns:a16="http://schemas.microsoft.com/office/drawing/2014/main" id="{55A6EBFF-4E13-968F-5776-23863B90B00B}"/>
              </a:ext>
            </a:extLst>
          </p:cNvPr>
          <p:cNvSpPr txBox="1"/>
          <p:nvPr/>
        </p:nvSpPr>
        <p:spPr>
          <a:xfrm>
            <a:off x="670558" y="23053953"/>
            <a:ext cx="969417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pt-BR" sz="2400" dirty="0"/>
          </a:p>
          <a:p>
            <a:r>
              <a:rPr lang="pt-BR" sz="2400" dirty="0"/>
              <a:t>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sz="2400" dirty="0"/>
          </a:p>
          <a:p>
            <a:r>
              <a:rPr lang="pt-BR" sz="2400" dirty="0"/>
              <a:t>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sz="2400" dirty="0"/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325F22EE-937C-0B67-06AE-7A62EF16C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06920" y="7785064"/>
            <a:ext cx="6197881" cy="4186608"/>
          </a:xfrm>
          <a:prstGeom prst="rect">
            <a:avLst/>
          </a:prstGeom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2ECBC6C5-F28E-B90E-4C82-947E5DD4AB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03215" y="10736254"/>
            <a:ext cx="6197881" cy="4186609"/>
          </a:xfrm>
          <a:prstGeom prst="rect">
            <a:avLst/>
          </a:prstGeom>
        </p:spPr>
      </p:pic>
      <p:sp>
        <p:nvSpPr>
          <p:cNvPr id="33" name="CaixaDeTexto 32">
            <a:extLst>
              <a:ext uri="{FF2B5EF4-FFF2-40B4-BE49-F238E27FC236}">
                <a16:creationId xmlns:a16="http://schemas.microsoft.com/office/drawing/2014/main" id="{D9B8F0F4-4DFE-B765-6AE8-854EAC423F99}"/>
              </a:ext>
            </a:extLst>
          </p:cNvPr>
          <p:cNvSpPr txBox="1"/>
          <p:nvPr/>
        </p:nvSpPr>
        <p:spPr>
          <a:xfrm>
            <a:off x="11328870" y="16680825"/>
            <a:ext cx="973807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z="2400" dirty="0"/>
              <a:t>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r>
              <a:rPr lang="pt-BR" sz="2400" dirty="0"/>
              <a:t>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sz="2400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8F0C07A4-A129-BC74-D2B0-92EF2B3BDAEA}"/>
              </a:ext>
            </a:extLst>
          </p:cNvPr>
          <p:cNvSpPr txBox="1"/>
          <p:nvPr/>
        </p:nvSpPr>
        <p:spPr>
          <a:xfrm>
            <a:off x="11350822" y="20380905"/>
            <a:ext cx="9694175" cy="646331"/>
          </a:xfrm>
          <a:prstGeom prst="rect">
            <a:avLst/>
          </a:prstGeom>
          <a:solidFill>
            <a:srgbClr val="0043C8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z="3600" dirty="0"/>
              <a:t>Considerações Finais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95AB9B0D-F899-4CD1-6ACB-C96E0C27B872}"/>
              </a:ext>
            </a:extLst>
          </p:cNvPr>
          <p:cNvSpPr txBox="1"/>
          <p:nvPr/>
        </p:nvSpPr>
        <p:spPr>
          <a:xfrm>
            <a:off x="11306920" y="21386821"/>
            <a:ext cx="978932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z="2400" dirty="0"/>
              <a:t>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r>
              <a:rPr lang="pt-BR" sz="2400" dirty="0"/>
              <a:t>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21EB3590-EADD-423C-FC93-6931E9108AFC}"/>
              </a:ext>
            </a:extLst>
          </p:cNvPr>
          <p:cNvSpPr txBox="1"/>
          <p:nvPr/>
        </p:nvSpPr>
        <p:spPr>
          <a:xfrm>
            <a:off x="11306920" y="25568184"/>
            <a:ext cx="9694176" cy="210358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z="1800" dirty="0"/>
              <a:t>____________________</a:t>
            </a:r>
          </a:p>
          <a:p>
            <a:r>
              <a:rPr lang="pt-BR" sz="1800" dirty="0"/>
              <a:t>Referências utilizadas no Poster (Arial 18)</a:t>
            </a:r>
          </a:p>
          <a:p>
            <a:r>
              <a:rPr lang="pt-BR" sz="1800" dirty="0"/>
              <a:t>LEÃO, M. F.; ALVES, A. C. T. Oficina Pedagógica na Licenciatura em Química com experimentos e materiais alternativos para o Ensino Fundamental. Revista REAMEC, v. 6, n. 1, pp. 87-106, 2018.</a:t>
            </a:r>
          </a:p>
          <a:p>
            <a:r>
              <a:rPr lang="pt-BR" sz="1800" dirty="0"/>
              <a:t>SCHIMDT, I. John Dewey e a educação para a sociedade democrática. Contexto &amp; Educação, n. 82, p. 135-154, </a:t>
            </a:r>
            <a:r>
              <a:rPr lang="pt-BR" sz="1800" dirty="0" err="1"/>
              <a:t>jul</a:t>
            </a:r>
            <a:r>
              <a:rPr lang="pt-BR" sz="1800" dirty="0"/>
              <a:t>/dez. 2009.</a:t>
            </a:r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6698CA10-2170-4BC1-87C5-44ED7457BA79}"/>
              </a:ext>
            </a:extLst>
          </p:cNvPr>
          <p:cNvSpPr txBox="1"/>
          <p:nvPr/>
        </p:nvSpPr>
        <p:spPr>
          <a:xfrm>
            <a:off x="4382696" y="3754885"/>
            <a:ext cx="12503249" cy="6343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357"/>
              </a:lnSpc>
              <a:spcBef>
                <a:spcPct val="0"/>
              </a:spcBef>
            </a:pPr>
            <a:r>
              <a:rPr lang="en-US" sz="3826" b="1" dirty="0">
                <a:latin typeface="Arial" panose="020B0604020202020204" pitchFamily="34" charset="0"/>
                <a:ea typeface="Times New Roman Bold"/>
                <a:cs typeface="Arial" panose="020B0604020202020204" pitchFamily="34" charset="0"/>
                <a:sym typeface="Times New Roman Bold"/>
              </a:rPr>
              <a:t>TITULO TÍTULO </a:t>
            </a:r>
            <a:r>
              <a:rPr lang="en-US" sz="3826" b="1" dirty="0" err="1">
                <a:latin typeface="Arial" panose="020B0604020202020204" pitchFamily="34" charset="0"/>
                <a:ea typeface="Times New Roman Bold"/>
                <a:cs typeface="Arial" panose="020B0604020202020204" pitchFamily="34" charset="0"/>
                <a:sym typeface="Times New Roman Bold"/>
              </a:rPr>
              <a:t>TÍTULO</a:t>
            </a:r>
            <a:r>
              <a:rPr lang="en-US" sz="3826" b="1" dirty="0">
                <a:latin typeface="Arial" panose="020B0604020202020204" pitchFamily="34" charset="0"/>
                <a:ea typeface="Times New Roman Bold"/>
                <a:cs typeface="Arial" panose="020B0604020202020204" pitchFamily="34" charset="0"/>
                <a:sym typeface="Times New Roman Bold"/>
              </a:rPr>
              <a:t> (Fonte Arial, </a:t>
            </a:r>
            <a:r>
              <a:rPr lang="en-US" sz="3826" b="1" dirty="0" err="1">
                <a:latin typeface="Arial" panose="020B0604020202020204" pitchFamily="34" charset="0"/>
                <a:ea typeface="Times New Roman Bold"/>
                <a:cs typeface="Arial" panose="020B0604020202020204" pitchFamily="34" charset="0"/>
                <a:sym typeface="Times New Roman Bold"/>
              </a:rPr>
              <a:t>tamanho</a:t>
            </a:r>
            <a:r>
              <a:rPr lang="en-US" sz="3826" b="1" dirty="0">
                <a:latin typeface="Arial" panose="020B0604020202020204" pitchFamily="34" charset="0"/>
                <a:ea typeface="Times New Roman Bold"/>
                <a:cs typeface="Arial" panose="020B0604020202020204" pitchFamily="34" charset="0"/>
                <a:sym typeface="Times New Roman Bold"/>
              </a:rPr>
              <a:t> 50)</a:t>
            </a:r>
          </a:p>
        </p:txBody>
      </p:sp>
      <p:sp>
        <p:nvSpPr>
          <p:cNvPr id="26" name="TextBox 14">
            <a:extLst>
              <a:ext uri="{FF2B5EF4-FFF2-40B4-BE49-F238E27FC236}">
                <a16:creationId xmlns:a16="http://schemas.microsoft.com/office/drawing/2014/main" id="{40BA6A62-9B19-4A3D-B79B-69100221B541}"/>
              </a:ext>
            </a:extLst>
          </p:cNvPr>
          <p:cNvSpPr txBox="1"/>
          <p:nvPr/>
        </p:nvSpPr>
        <p:spPr>
          <a:xfrm>
            <a:off x="6397025" y="5239275"/>
            <a:ext cx="10694737" cy="339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24"/>
              </a:lnSpc>
            </a:pPr>
            <a:r>
              <a:rPr lang="en-US" sz="2000" dirty="0" err="1">
                <a:latin typeface="Arial"/>
                <a:ea typeface="Arial"/>
                <a:cs typeface="Arial"/>
                <a:sym typeface="Arial"/>
              </a:rPr>
              <a:t>Curso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2000" dirty="0" err="1">
                <a:latin typeface="Arial"/>
                <a:ea typeface="Arial"/>
                <a:cs typeface="Arial"/>
                <a:sym typeface="Arial"/>
              </a:rPr>
              <a:t>Licenciatura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latin typeface="Arial"/>
                <a:ea typeface="Arial"/>
                <a:cs typeface="Arial"/>
                <a:sym typeface="Arial"/>
              </a:rPr>
              <a:t>xxxxxxxxxx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, IFMT, </a:t>
            </a:r>
            <a:r>
              <a:rPr lang="en-US" sz="2000" i="1" dirty="0">
                <a:latin typeface="Arial"/>
                <a:ea typeface="Arial"/>
                <a:cs typeface="Arial"/>
                <a:sym typeface="Arial"/>
              </a:rPr>
              <a:t>Campus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latin typeface="Arial"/>
                <a:ea typeface="Arial"/>
                <a:cs typeface="Arial"/>
                <a:sym typeface="Arial"/>
              </a:rPr>
              <a:t>xxxxxxxx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 (Arial 20)</a:t>
            </a:r>
          </a:p>
        </p:txBody>
      </p:sp>
      <p:sp>
        <p:nvSpPr>
          <p:cNvPr id="28" name="TextBox 13">
            <a:extLst>
              <a:ext uri="{FF2B5EF4-FFF2-40B4-BE49-F238E27FC236}">
                <a16:creationId xmlns:a16="http://schemas.microsoft.com/office/drawing/2014/main" id="{97FE5D91-5661-4087-A596-913BAE539469}"/>
              </a:ext>
            </a:extLst>
          </p:cNvPr>
          <p:cNvSpPr txBox="1"/>
          <p:nvPr/>
        </p:nvSpPr>
        <p:spPr>
          <a:xfrm>
            <a:off x="5933155" y="4633927"/>
            <a:ext cx="11622478" cy="416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78"/>
              </a:lnSpc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Nome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Sobrenome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; Nome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Sobrenome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; Nome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Sobrenome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(Arial 24)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380C2383-7A4F-4CA2-BB52-D3DCDCAF9C37}"/>
              </a:ext>
            </a:extLst>
          </p:cNvPr>
          <p:cNvSpPr txBox="1"/>
          <p:nvPr/>
        </p:nvSpPr>
        <p:spPr>
          <a:xfrm>
            <a:off x="0" y="28167566"/>
            <a:ext cx="21599525" cy="646331"/>
          </a:xfrm>
          <a:prstGeom prst="rect">
            <a:avLst/>
          </a:prstGeom>
          <a:solidFill>
            <a:srgbClr val="379F2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VI SEMILIC, IFMT </a:t>
            </a:r>
            <a:r>
              <a:rPr lang="pt-BR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Campus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 Primavera do Leste, 15 a 17 de Setembro de 2025 </a:t>
            </a:r>
          </a:p>
        </p:txBody>
      </p:sp>
      <p:sp>
        <p:nvSpPr>
          <p:cNvPr id="3" name="Retângulo 2"/>
          <p:cNvSpPr/>
          <p:nvPr/>
        </p:nvSpPr>
        <p:spPr>
          <a:xfrm>
            <a:off x="2881280" y="17704476"/>
            <a:ext cx="5187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Figura 1. Metodologia de trabalho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2881280" y="22717853"/>
            <a:ext cx="4235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Fonte: autoria própria 2025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2333674" y="6981465"/>
            <a:ext cx="6120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Figura 2. Centralizado, Arial tamanho 24.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3726654" y="15155513"/>
            <a:ext cx="4235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Fonte: autoria própria 2025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321522" y="24986639"/>
            <a:ext cx="9745425" cy="66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AGRADECIMENTOS (Alunos do PIBID, PID e RP ou projetos de pesquisa devem citar as fontes de fomento – IFMT, CNPq, CAPES, FAPEMAT,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92320FA-A313-5D72-89C2-4DA920098F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5"/>
          <a:stretch>
            <a:fillRect/>
          </a:stretch>
        </p:blipFill>
        <p:spPr>
          <a:xfrm>
            <a:off x="0" y="19194"/>
            <a:ext cx="21599525" cy="325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493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269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Edimarcio</dc:creator>
  <cp:lastModifiedBy>Thiago Beirigo Lopes</cp:lastModifiedBy>
  <cp:revision>8</cp:revision>
  <dcterms:created xsi:type="dcterms:W3CDTF">2023-02-21T20:57:23Z</dcterms:created>
  <dcterms:modified xsi:type="dcterms:W3CDTF">2025-09-03T19:30:40Z</dcterms:modified>
</cp:coreProperties>
</file>