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F29"/>
    <a:srgbClr val="0043C8"/>
    <a:srgbClr val="004BE2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538" y="-47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06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3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83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7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07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8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8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31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44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64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B760-8F0B-4AFC-96AD-A98ECF6B1805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451B-520D-4F00-B644-B666E2CA3F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69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0F6E1564-76FB-68C1-C57A-ABA2EDBB0658}"/>
              </a:ext>
            </a:extLst>
          </p:cNvPr>
          <p:cNvSpPr txBox="1"/>
          <p:nvPr/>
        </p:nvSpPr>
        <p:spPr>
          <a:xfrm>
            <a:off x="1005839" y="10525536"/>
            <a:ext cx="14541263" cy="92333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(Arial 54)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A8C4414-7DD3-8724-A4D9-A70652D36BD9}"/>
              </a:ext>
            </a:extLst>
          </p:cNvPr>
          <p:cNvSpPr txBox="1"/>
          <p:nvPr/>
        </p:nvSpPr>
        <p:spPr>
          <a:xfrm>
            <a:off x="1005839" y="11893499"/>
            <a:ext cx="1454126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Arial 36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Introdução do trabalho, indicar brevemente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problema, os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objetivos 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um breve referencial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teórico.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75061C-BEA1-44E7-D40B-1715303756B6}"/>
              </a:ext>
            </a:extLst>
          </p:cNvPr>
          <p:cNvSpPr txBox="1"/>
          <p:nvPr/>
        </p:nvSpPr>
        <p:spPr>
          <a:xfrm>
            <a:off x="1005840" y="19078439"/>
            <a:ext cx="14541262" cy="923330"/>
          </a:xfrm>
          <a:prstGeom prst="rect">
            <a:avLst/>
          </a:prstGeom>
          <a:solidFill>
            <a:srgbClr val="0043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Resultados e Discussão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42B30B2-3D8F-9506-0E66-63141E4FE750}"/>
              </a:ext>
            </a:extLst>
          </p:cNvPr>
          <p:cNvSpPr txBox="1"/>
          <p:nvPr/>
        </p:nvSpPr>
        <p:spPr>
          <a:xfrm>
            <a:off x="1005838" y="20446402"/>
            <a:ext cx="144330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Arial 36 </a:t>
            </a:r>
          </a:p>
          <a:p>
            <a:r>
              <a:rPr lang="pt-BR" dirty="0"/>
              <a:t>Apresentar a metodologia de como o trabalho/pesquisa foi desenvolvida. Descrever e discutir os principais resultados. Pode colocar figuras, tabelas, quadros, seguindo o exemplo abaixo.</a:t>
            </a:r>
          </a:p>
          <a:p>
            <a:r>
              <a:rPr lang="pt-BR" dirty="0" smtClean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dirty="0"/>
          </a:p>
          <a:p>
            <a:endParaRPr lang="pt-BR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C3ADFFE-E7A0-33A9-11F0-D1A94D260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7" y="27521835"/>
            <a:ext cx="14331711" cy="6740306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5A6EBFF-4E13-968F-5776-23863B90B00B}"/>
              </a:ext>
            </a:extLst>
          </p:cNvPr>
          <p:cNvSpPr txBox="1"/>
          <p:nvPr/>
        </p:nvSpPr>
        <p:spPr>
          <a:xfrm>
            <a:off x="1005838" y="34580931"/>
            <a:ext cx="1454126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  <a:p>
            <a:r>
              <a:rPr lang="pt-BR" dirty="0"/>
              <a:t>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dirty="0"/>
          </a:p>
          <a:p>
            <a:r>
              <a:rPr lang="pt-BR" dirty="0"/>
              <a:t>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25F22EE-937C-0B67-06AE-7A62EF16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381" y="11677597"/>
            <a:ext cx="9296821" cy="6279912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2ECBC6C5-F28E-B90E-4C82-947E5DD4A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4823" y="16104381"/>
            <a:ext cx="9296822" cy="6279913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D9B8F0F4-4DFE-B765-6AE8-854EAC423F99}"/>
              </a:ext>
            </a:extLst>
          </p:cNvPr>
          <p:cNvSpPr txBox="1"/>
          <p:nvPr/>
        </p:nvSpPr>
        <p:spPr>
          <a:xfrm>
            <a:off x="16993306" y="25021239"/>
            <a:ext cx="146071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dirty="0"/>
          </a:p>
          <a:p>
            <a:r>
              <a:rPr lang="pt-BR" dirty="0"/>
              <a:t>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F0C07A4-A129-BC74-D2B0-92EF2B3BDAEA}"/>
              </a:ext>
            </a:extLst>
          </p:cNvPr>
          <p:cNvSpPr txBox="1"/>
          <p:nvPr/>
        </p:nvSpPr>
        <p:spPr>
          <a:xfrm>
            <a:off x="17026233" y="30571357"/>
            <a:ext cx="14541263" cy="923330"/>
          </a:xfrm>
          <a:prstGeom prst="rect">
            <a:avLst/>
          </a:prstGeom>
          <a:solidFill>
            <a:srgbClr val="0043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Considerações Finais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5AB9B0D-F899-4CD1-6ACB-C96E0C27B872}"/>
              </a:ext>
            </a:extLst>
          </p:cNvPr>
          <p:cNvSpPr txBox="1"/>
          <p:nvPr/>
        </p:nvSpPr>
        <p:spPr>
          <a:xfrm>
            <a:off x="16960381" y="32080233"/>
            <a:ext cx="146839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r>
              <a:rPr lang="pt-BR" dirty="0" smtClean="0"/>
              <a:t>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1EB3590-EADD-423C-FC93-6931E9108AFC}"/>
              </a:ext>
            </a:extLst>
          </p:cNvPr>
          <p:cNvSpPr txBox="1"/>
          <p:nvPr/>
        </p:nvSpPr>
        <p:spPr>
          <a:xfrm>
            <a:off x="16960381" y="38352277"/>
            <a:ext cx="145412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800" dirty="0"/>
              <a:t>____________________</a:t>
            </a:r>
          </a:p>
          <a:p>
            <a:r>
              <a:rPr lang="pt-BR" sz="2800" dirty="0"/>
              <a:t>Referências utilizadas no Poster (Arial 28)</a:t>
            </a:r>
          </a:p>
          <a:p>
            <a:r>
              <a:rPr lang="pt-BR" sz="2800" dirty="0"/>
              <a:t>LEÃO, M. F.; ALVES, A. C. T. Oficina Pedagógica na Licenciatura em Química com experimentos e materiais alternativos para o Ensino Fundamental. Revista REAMEC, v. 6, n. 1, pp. 87-106, 2018.</a:t>
            </a:r>
          </a:p>
          <a:p>
            <a:r>
              <a:rPr lang="pt-BR" sz="2800" dirty="0"/>
              <a:t>SCHIMDT, I. John Dewey e a educação para a sociedade democrática. Contexto &amp; Educação, n. 82, p. 135-154, </a:t>
            </a:r>
            <a:r>
              <a:rPr lang="pt-BR" sz="2800" dirty="0" err="1"/>
              <a:t>jul</a:t>
            </a:r>
            <a:r>
              <a:rPr lang="pt-BR" sz="2800" dirty="0"/>
              <a:t>/dez. 2009.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35CAFD-42BE-4375-976B-164FDFE06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9551"/>
            <a:ext cx="32399288" cy="4858369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6698CA10-2170-4BC1-87C5-44ED7457BA79}"/>
              </a:ext>
            </a:extLst>
          </p:cNvPr>
          <p:cNvSpPr txBox="1"/>
          <p:nvPr/>
        </p:nvSpPr>
        <p:spPr>
          <a:xfrm>
            <a:off x="6574045" y="5632328"/>
            <a:ext cx="18754873" cy="937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35"/>
              </a:lnSpc>
              <a:spcBef>
                <a:spcPct val="0"/>
              </a:spcBef>
            </a:pPr>
            <a:r>
              <a:rPr lang="en-US" sz="5739" b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TITULO TÍTULO </a:t>
            </a:r>
            <a:r>
              <a:rPr lang="en-US" sz="5739" b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TÍTULO</a:t>
            </a:r>
            <a:r>
              <a:rPr lang="en-US" sz="5739" b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(Fonte Arial, </a:t>
            </a:r>
            <a:r>
              <a:rPr lang="en-US" sz="5739" b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tamanho</a:t>
            </a:r>
            <a:r>
              <a:rPr lang="en-US" sz="5739" b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72)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40BA6A62-9B19-4A3D-B79B-69100221B541}"/>
              </a:ext>
            </a:extLst>
          </p:cNvPr>
          <p:cNvSpPr txBox="1"/>
          <p:nvPr/>
        </p:nvSpPr>
        <p:spPr>
          <a:xfrm>
            <a:off x="9595538" y="7858913"/>
            <a:ext cx="16042106" cy="51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6"/>
              </a:lnSpc>
            </a:pPr>
            <a:r>
              <a:rPr lang="en-US" sz="3132" dirty="0" err="1">
                <a:latin typeface="Arial"/>
                <a:ea typeface="Arial"/>
                <a:cs typeface="Arial"/>
                <a:sym typeface="Arial"/>
              </a:rPr>
              <a:t>Curso</a:t>
            </a:r>
            <a:r>
              <a:rPr lang="en-US" sz="3132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132" dirty="0" err="1">
                <a:latin typeface="Arial"/>
                <a:ea typeface="Arial"/>
                <a:cs typeface="Arial"/>
                <a:sym typeface="Arial"/>
              </a:rPr>
              <a:t>Licenciatura</a:t>
            </a:r>
            <a:r>
              <a:rPr lang="en-US" sz="313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32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13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32" dirty="0" err="1">
                <a:latin typeface="Arial"/>
                <a:ea typeface="Arial"/>
                <a:cs typeface="Arial"/>
                <a:sym typeface="Arial"/>
              </a:rPr>
              <a:t>xxxxxxxxxx</a:t>
            </a:r>
            <a:r>
              <a:rPr lang="en-US" sz="3132" dirty="0">
                <a:latin typeface="Arial"/>
                <a:ea typeface="Arial"/>
                <a:cs typeface="Arial"/>
                <a:sym typeface="Arial"/>
              </a:rPr>
              <a:t>, IFMT, </a:t>
            </a:r>
            <a:r>
              <a:rPr lang="en-US" sz="3132" i="1" dirty="0">
                <a:latin typeface="Arial"/>
                <a:ea typeface="Arial"/>
                <a:cs typeface="Arial"/>
                <a:sym typeface="Arial"/>
              </a:rPr>
              <a:t>Campus</a:t>
            </a:r>
            <a:r>
              <a:rPr lang="en-US" sz="3132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32" dirty="0" err="1">
                <a:latin typeface="Arial"/>
                <a:ea typeface="Arial"/>
                <a:cs typeface="Arial"/>
                <a:sym typeface="Arial"/>
              </a:rPr>
              <a:t>xxxxxxxx</a:t>
            </a:r>
            <a:r>
              <a:rPr lang="en-US" sz="3132" dirty="0">
                <a:latin typeface="Arial"/>
                <a:ea typeface="Arial"/>
                <a:cs typeface="Arial"/>
                <a:sym typeface="Arial"/>
              </a:rPr>
              <a:t> (Arial 30)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97FE5D91-5661-4087-A596-913BAE539469}"/>
              </a:ext>
            </a:extLst>
          </p:cNvPr>
          <p:cNvSpPr txBox="1"/>
          <p:nvPr/>
        </p:nvSpPr>
        <p:spPr>
          <a:xfrm>
            <a:off x="8899733" y="6950892"/>
            <a:ext cx="17433717" cy="63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6"/>
              </a:lnSpc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Nome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Sobrenome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; Nome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Sobrenome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; Nome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Sobrenome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(Arial 36)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80C2383-7A4F-4CA2-BB52-D3DCDCAF9C37}"/>
              </a:ext>
            </a:extLst>
          </p:cNvPr>
          <p:cNvSpPr txBox="1"/>
          <p:nvPr/>
        </p:nvSpPr>
        <p:spPr>
          <a:xfrm>
            <a:off x="1" y="42251349"/>
            <a:ext cx="32399288" cy="923330"/>
          </a:xfrm>
          <a:prstGeom prst="rect">
            <a:avLst/>
          </a:prstGeom>
          <a:solidFill>
            <a:srgbClr val="379F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VI SEMILIC, IFMT </a:t>
            </a:r>
            <a:r>
              <a:rPr lang="pt-BR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 Primavera do Leste, 16 a 18 de Junho de 2025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21921" y="26556714"/>
            <a:ext cx="769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Figura 1. Metodologia de trabalho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321920" y="34076780"/>
            <a:ext cx="626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Fonte: autoria própria 2025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500511" y="10472198"/>
            <a:ext cx="9375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Figura 2.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Centralizado, Arial tamanho 36.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589981" y="22733270"/>
            <a:ext cx="6263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Fonte: autoria própria 2025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982283" y="37479959"/>
            <a:ext cx="14618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AGRADECIMENTOS (Alunos do PIBID, PID e RP ou projetos de pesquisa devem citar as fontes de fomento – IFMT, CNPq, CAPES, FAPEMAT,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93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87</TotalTime>
  <Words>265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 Bold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Edimarcio</dc:creator>
  <cp:lastModifiedBy>Adriane Barth</cp:lastModifiedBy>
  <cp:revision>6</cp:revision>
  <dcterms:created xsi:type="dcterms:W3CDTF">2023-02-21T20:57:23Z</dcterms:created>
  <dcterms:modified xsi:type="dcterms:W3CDTF">2025-04-15T14:15:12Z</dcterms:modified>
</cp:coreProperties>
</file>