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4" r:id="rId7"/>
    <p:sldId id="265" r:id="rId8"/>
    <p:sldId id="261" r:id="rId9"/>
    <p:sldId id="26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A9E41-D3F8-7C5B-1849-FD30E3624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48E6F3-858E-83D2-C055-B7B1D7972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6D4DD4-8A87-7307-4037-82DA0E20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363521-4725-0A49-44F0-A896F1D06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D3B03A-84DC-16BC-DF36-5DE48224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17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9AFC1-72BD-A862-6B2D-0FA8054E9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8904966-E55F-C600-B28E-B5CC552E7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FF4E75-BA74-3012-9E1D-8562A70C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C9B393-A328-5393-8E31-62E1F15BA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41CB8F-7BF5-4EDC-74FB-4A135856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71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8FF516-59E0-A389-6E8E-A6C97A670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9EFBC9D-045F-9CE6-9A62-1D0577802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7B945E-5D5D-41C5-7C84-85149DF5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823242-D47A-F720-5093-A2D1645F1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13C1C3-9DCB-1672-E311-9CDA260C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46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89791-DC7D-9EDC-4A6E-C8135321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896C1B-92AC-3A81-3027-B9D4C9622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A76D74-6097-4FB4-A4F3-19D1F0176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7ABD81-0682-3BDA-1966-FE79320A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FCE9DC-2930-B89D-8315-7D6955D2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52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A689A-6B76-FE7A-EAA8-8678BC3BF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A100F8-3C70-6AE2-B929-8E52D4E9E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18B56A-8361-6362-A714-166B0FE65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F4A264-9301-734C-E080-541DC44C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E61798-620B-4C50-7A60-1519D790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44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2A0F6-09DC-7EE6-FCF0-DA068401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CF6567-2710-A2E3-0657-258038A8F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A5529D9-CF22-CE22-7B3D-5D83F5AAC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FFEDE1-9511-595D-0FE0-49F8F83B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C0FE46-B9FE-EE38-D90B-666DAFD1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3E1C17-C129-DFC2-EBFD-5261C067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41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788F7-38BC-7DBB-4F8D-83713358B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7D910B-F6B6-FC48-CC05-CF3215D69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EFD703-7BB6-CA5B-4AEB-D38FC8A52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B041AA8-4B78-C11A-8814-D8FCEE20D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47F3BE3-9ED0-818B-F3CE-C0E28447F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F59B28-2A73-CCC8-13AA-5C78868A2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6EED86C-620F-CCF8-060D-6487749F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76757F7-542D-B05B-48AD-0BFCD410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84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7757C-07B6-07E0-0A1B-FCB0A2D08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A3CC9E-F0B1-3C7D-9BDF-C61F9866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E5DD59F-8D5B-0F8D-DB66-696FC123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A0A4CDC-8F78-324A-F5F5-CF90EB179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11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6000FA3-8B7C-769E-FECD-D0E823C2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5C9B40F-9596-E1E3-ACB4-A0A729577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E162E8-5255-4BA1-280A-CE0B7A132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72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0C716-3347-56D8-E6B2-D14E266F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C261DB-8428-9D4E-4985-0D63373EC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5E3866E-87F3-20D4-AEFD-FDECCD6D9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206E4F-5C14-F239-FBAB-2C792578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235B14-DF28-4D7C-7FC5-743AFBA67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E7C974-8E9F-D301-78B5-1E2664EA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58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F38AC-E775-7FDA-BD3F-3DE61ECF4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36ADC6A-AD7E-FC8E-DCCA-E4C237DA5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B326F9-81DF-ED8C-1308-A47568203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E86B5C4-F4B3-CFAE-4954-620B24EB2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419E43-BE19-FF67-9660-33D2FB687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358ED1B-C1FF-23E7-F937-2D1AA597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35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0A7ECF7-D0BC-76DF-3D7D-A40AC8271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3DCBC4-F99A-D3ED-A33D-E380989DC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815E0D-8894-8F02-B607-A01D55306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10F65-4906-40CB-8E29-D49B76DCB617}" type="datetimeFigureOut">
              <a:rPr lang="pt-BR" smtClean="0"/>
              <a:t>29/03/2025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AA2C8B-88C3-A88C-9A32-27F33F3D5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9BE478-1180-6DDD-F0A9-48D69FE4D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16AB3-85D2-45AD-905C-C7E5598063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97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355001-EAC8-6186-55A3-55A8048F2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>
            <a:extLst>
              <a:ext uri="{FF2B5EF4-FFF2-40B4-BE49-F238E27FC236}">
                <a16:creationId xmlns:a16="http://schemas.microsoft.com/office/drawing/2014/main" id="{2C0234C5-5575-45CB-0BAB-A9F403017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38" y="2632588"/>
            <a:ext cx="10943303" cy="159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101000"/>
              </a:lnSpc>
              <a:buClrTx/>
              <a:buFontTx/>
              <a:buNone/>
            </a:pPr>
            <a:r>
              <a:rPr lang="pt-BR" altLang="pt-BR" sz="3600" b="1" dirty="0">
                <a:solidFill>
                  <a:srgbClr val="007826"/>
                </a:solidFill>
                <a:latin typeface="Tahoma" panose="020B0604030504040204" pitchFamily="34" charset="0"/>
              </a:rPr>
              <a:t>Título da Apresentação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61A49DCF-F07D-F687-A88A-078FD765B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225412"/>
            <a:ext cx="5407741" cy="61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101000"/>
              </a:lnSpc>
              <a:buClrTx/>
              <a:buFontTx/>
              <a:buNone/>
            </a:pPr>
            <a:r>
              <a:rPr lang="pt-BR" altLang="pt-BR" sz="2000" i="1" dirty="0">
                <a:solidFill>
                  <a:srgbClr val="007826"/>
                </a:solidFill>
                <a:latin typeface="Tahoma" panose="020B0604030504040204" pitchFamily="34" charset="0"/>
              </a:rPr>
              <a:t>Licenciando(a): Fulano de tal</a:t>
            </a:r>
          </a:p>
          <a:p>
            <a:pPr algn="r">
              <a:lnSpc>
                <a:spcPct val="101000"/>
              </a:lnSpc>
              <a:buClrTx/>
              <a:buFontTx/>
              <a:buNone/>
            </a:pPr>
            <a:r>
              <a:rPr lang="pt-BR" altLang="pt-BR" sz="2000" i="1" dirty="0">
                <a:solidFill>
                  <a:srgbClr val="007826"/>
                </a:solidFill>
                <a:latin typeface="Tahoma" panose="020B0604030504040204" pitchFamily="34" charset="0"/>
              </a:rPr>
              <a:t>Orientador(a): Beltrano de tal</a:t>
            </a:r>
          </a:p>
        </p:txBody>
      </p:sp>
    </p:spTree>
    <p:extLst>
      <p:ext uri="{BB962C8B-B14F-4D97-AF65-F5344CB8AC3E}">
        <p14:creationId xmlns:p14="http://schemas.microsoft.com/office/powerpoint/2010/main" val="90545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DB49D3-CA0C-973F-E1F8-2B65EC2C2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39" y="1"/>
            <a:ext cx="9574160" cy="1199534"/>
          </a:xfrm>
        </p:spPr>
        <p:txBody>
          <a:bodyPr>
            <a:normAutofit/>
          </a:bodyPr>
          <a:lstStyle/>
          <a:p>
            <a:r>
              <a:rPr lang="pt-BR" sz="6000" b="1" dirty="0">
                <a:latin typeface="+mn-lt"/>
              </a:rPr>
              <a:t>Tema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35C90B3-ABA4-902B-5623-A2ED218E9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r>
              <a:rPr lang="pt-BR" sz="3200" dirty="0">
                <a:ea typeface="Adobe Gothic Std B" panose="020B0800000000000000" pitchFamily="34" charset="-128"/>
                <a:cs typeface="Arial" panose="020B0604020202020204" pitchFamily="34" charset="0"/>
              </a:rPr>
              <a:t>Apresentar o tema da pesquisa (Tema é diferente do título).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2400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B9B37-9CBE-3D8E-47E1-59FDAD591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29F32CA-03B8-CED6-EC66-B78361101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39" y="1"/>
            <a:ext cx="9574160" cy="1199534"/>
          </a:xfrm>
        </p:spPr>
        <p:txBody>
          <a:bodyPr>
            <a:normAutofit/>
          </a:bodyPr>
          <a:lstStyle/>
          <a:p>
            <a:r>
              <a:rPr lang="pt-BR" sz="6000" b="1" dirty="0">
                <a:latin typeface="+mn-lt"/>
              </a:rPr>
              <a:t>Motivação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082971D-105C-F057-01BD-CA10D919F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r>
              <a:rPr lang="pt-BR" sz="3200" dirty="0">
                <a:ea typeface="Adobe Gothic Std B" panose="020B0800000000000000" pitchFamily="34" charset="-128"/>
                <a:cs typeface="Arial" panose="020B0604020202020204" pitchFamily="34" charset="0"/>
              </a:rPr>
              <a:t>Apresentar os motivos pelos quais o estudante escolheu o tema.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292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233F9-04FF-9A92-C4BF-0608B4652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2D23D84-B310-B667-4202-DAFB862B4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39" y="1"/>
            <a:ext cx="9574160" cy="1199534"/>
          </a:xfrm>
        </p:spPr>
        <p:txBody>
          <a:bodyPr>
            <a:normAutofit/>
          </a:bodyPr>
          <a:lstStyle/>
          <a:p>
            <a:r>
              <a:rPr lang="pt-BR" sz="6000" b="1" dirty="0">
                <a:latin typeface="+mn-lt"/>
              </a:rPr>
              <a:t>Justificativa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78CE4BA-7BF8-5D7F-215E-9AD95C466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r>
              <a:rPr lang="pt-BR" sz="3200" dirty="0">
                <a:ea typeface="Adobe Gothic Std B" panose="020B0800000000000000" pitchFamily="34" charset="-128"/>
                <a:cs typeface="Arial" panose="020B0604020202020204" pitchFamily="34" charset="0"/>
              </a:rPr>
              <a:t>Apresentar a importância de estudar o tema no qual está se propondo.</a:t>
            </a:r>
          </a:p>
        </p:txBody>
      </p:sp>
    </p:spTree>
    <p:extLst>
      <p:ext uri="{BB962C8B-B14F-4D97-AF65-F5344CB8AC3E}">
        <p14:creationId xmlns:p14="http://schemas.microsoft.com/office/powerpoint/2010/main" val="398801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C965A-05AE-46A8-2310-9C1EDD5CD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8161B61-A0E3-6570-5BDD-28F95051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39" y="1"/>
            <a:ext cx="9574160" cy="1199534"/>
          </a:xfrm>
        </p:spPr>
        <p:txBody>
          <a:bodyPr>
            <a:normAutofit/>
          </a:bodyPr>
          <a:lstStyle/>
          <a:p>
            <a:r>
              <a:rPr lang="pt-BR" sz="6000" b="1" dirty="0">
                <a:latin typeface="+mn-lt"/>
              </a:rPr>
              <a:t>Objetivo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D73FD6F-3634-4E30-4E20-3238FFE39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r>
              <a:rPr lang="pt-BR" sz="3200" dirty="0">
                <a:ea typeface="Adobe Gothic Std B" panose="020B0800000000000000" pitchFamily="34" charset="-128"/>
                <a:cs typeface="Arial" panose="020B0604020202020204" pitchFamily="34" charset="0"/>
              </a:rPr>
              <a:t>Apresentar a proposta de objetivo para a pesquisa que será realizada como TCC.</a:t>
            </a:r>
          </a:p>
        </p:txBody>
      </p:sp>
    </p:spTree>
    <p:extLst>
      <p:ext uri="{BB962C8B-B14F-4D97-AF65-F5344CB8AC3E}">
        <p14:creationId xmlns:p14="http://schemas.microsoft.com/office/powerpoint/2010/main" val="3192899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F48CE-E6DA-CA9E-A620-276139B0D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8D2C50A-9735-2304-75A9-1B616495E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39" y="1"/>
            <a:ext cx="9574160" cy="1199534"/>
          </a:xfrm>
        </p:spPr>
        <p:txBody>
          <a:bodyPr>
            <a:normAutofit/>
          </a:bodyPr>
          <a:lstStyle/>
          <a:p>
            <a:r>
              <a:rPr lang="pt-BR" sz="6000" b="1" dirty="0">
                <a:latin typeface="+mn-lt"/>
              </a:rPr>
              <a:t>Referencial Teórico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E096FCF-CCDA-E81D-2C38-336ED3C9E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r>
              <a:rPr lang="pt-BR" sz="3200" dirty="0">
                <a:ea typeface="Adobe Gothic Std B" panose="020B0800000000000000" pitchFamily="34" charset="-128"/>
                <a:cs typeface="Arial" panose="020B0604020202020204" pitchFamily="34" charset="0"/>
              </a:rPr>
              <a:t>Indicar quais são os principais conceitos de teóricos da pesquisa e seus autores.</a:t>
            </a:r>
          </a:p>
        </p:txBody>
      </p:sp>
    </p:spTree>
    <p:extLst>
      <p:ext uri="{BB962C8B-B14F-4D97-AF65-F5344CB8AC3E}">
        <p14:creationId xmlns:p14="http://schemas.microsoft.com/office/powerpoint/2010/main" val="3849274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7590E-E127-92AB-A447-04A2C619F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AA64FDB-7B6D-9895-F3EC-7D757C1E7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39" y="1"/>
            <a:ext cx="9574160" cy="1199534"/>
          </a:xfrm>
        </p:spPr>
        <p:txBody>
          <a:bodyPr>
            <a:normAutofit/>
          </a:bodyPr>
          <a:lstStyle/>
          <a:p>
            <a:r>
              <a:rPr lang="pt-BR" sz="6000" b="1" dirty="0">
                <a:latin typeface="+mn-lt"/>
              </a:rPr>
              <a:t>Método de Pesquisa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11AB0CC-63EB-25FA-8513-467B8AC11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r>
              <a:rPr lang="pt-BR" sz="3200" dirty="0">
                <a:ea typeface="Adobe Gothic Std B" panose="020B0800000000000000" pitchFamily="34" charset="-128"/>
                <a:cs typeface="Arial" panose="020B0604020202020204" pitchFamily="34" charset="0"/>
              </a:rPr>
              <a:t>Indicar qual o procedimento que pretende realizar na pesquisa.</a:t>
            </a:r>
          </a:p>
        </p:txBody>
      </p:sp>
    </p:spTree>
    <p:extLst>
      <p:ext uri="{BB962C8B-B14F-4D97-AF65-F5344CB8AC3E}">
        <p14:creationId xmlns:p14="http://schemas.microsoft.com/office/powerpoint/2010/main" val="360644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313CD-3C18-4CC6-C654-722DBB060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4C1AF48-4CC8-6342-0CDC-1C9F739B1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39" y="1"/>
            <a:ext cx="9574160" cy="1199534"/>
          </a:xfrm>
        </p:spPr>
        <p:txBody>
          <a:bodyPr>
            <a:normAutofit/>
          </a:bodyPr>
          <a:lstStyle/>
          <a:p>
            <a:r>
              <a:rPr lang="pt-BR" sz="6000" b="1" dirty="0">
                <a:latin typeface="+mn-lt"/>
              </a:rPr>
              <a:t>Resultados Esperados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9AA9A58-8B2D-A935-073C-F1B61CFFF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r>
              <a:rPr lang="pt-BR" sz="3200" dirty="0">
                <a:ea typeface="Adobe Gothic Std B" panose="020B0800000000000000" pitchFamily="34" charset="-128"/>
                <a:cs typeface="Arial" panose="020B0604020202020204" pitchFamily="34" charset="0"/>
              </a:rPr>
              <a:t>Indicar quais são os resultados esperados e as contribuições quando a pesquisa estiver realizada.</a:t>
            </a:r>
          </a:p>
        </p:txBody>
      </p:sp>
    </p:spTree>
    <p:extLst>
      <p:ext uri="{BB962C8B-B14F-4D97-AF65-F5344CB8AC3E}">
        <p14:creationId xmlns:p14="http://schemas.microsoft.com/office/powerpoint/2010/main" val="219965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60704-E738-8EF6-00DC-0E0C7FB7E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45969FF-F639-AF4D-F2CE-3118113F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39" y="1"/>
            <a:ext cx="9574160" cy="1199534"/>
          </a:xfrm>
        </p:spPr>
        <p:txBody>
          <a:bodyPr>
            <a:normAutofit/>
          </a:bodyPr>
          <a:lstStyle/>
          <a:p>
            <a:r>
              <a:rPr lang="pt-BR" sz="6000" b="1" dirty="0">
                <a:latin typeface="+mn-lt"/>
              </a:rPr>
              <a:t>Referências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5C6870A-3EB8-2C2E-F3DB-F57007B02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Indicar as referências utilizadas nas normas ABNT.</a:t>
            </a:r>
          </a:p>
        </p:txBody>
      </p:sp>
    </p:spTree>
    <p:extLst>
      <p:ext uri="{BB962C8B-B14F-4D97-AF65-F5344CB8AC3E}">
        <p14:creationId xmlns:p14="http://schemas.microsoft.com/office/powerpoint/2010/main" val="15623480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126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Adobe Gothic Std B</vt:lpstr>
      <vt:lpstr>Arial</vt:lpstr>
      <vt:lpstr>Calibri</vt:lpstr>
      <vt:lpstr>Calibri Light</vt:lpstr>
      <vt:lpstr>Tahoma</vt:lpstr>
      <vt:lpstr>Tema do Office</vt:lpstr>
      <vt:lpstr>Apresentação do PowerPoint</vt:lpstr>
      <vt:lpstr>Tema</vt:lpstr>
      <vt:lpstr>Motivação</vt:lpstr>
      <vt:lpstr>Justificativa</vt:lpstr>
      <vt:lpstr>Objetivo</vt:lpstr>
      <vt:lpstr>Referencial Teórico</vt:lpstr>
      <vt:lpstr>Método de Pesquisa</vt:lpstr>
      <vt:lpstr>Resultados Esperados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Thiago Beirigo Lopes</dc:creator>
  <cp:lastModifiedBy>Thiago Beirigo Lopes</cp:lastModifiedBy>
  <cp:revision>5</cp:revision>
  <dcterms:created xsi:type="dcterms:W3CDTF">2025-03-29T23:48:23Z</dcterms:created>
  <dcterms:modified xsi:type="dcterms:W3CDTF">2025-03-30T00:02:24Z</dcterms:modified>
</cp:coreProperties>
</file>